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diagrams/data6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quickStyle3.xml" ContentType="application/vnd.openxmlformats-officedocument.drawingml.diagramStyle+xml"/>
  <Override PartName="/ppt/theme/theme1.xml" ContentType="application/vnd.openxmlformats-officedocument.theme+xml"/>
  <Override PartName="/ppt/theme/theme2.xml" ContentType="application/vnd.openxmlformats-officedocument.theme+xml"/>
  <Override PartName="/ppt/diagrams/colors5.xml" ContentType="application/vnd.openxmlformats-officedocument.drawingml.diagramColors+xml"/>
  <Override PartName="/ppt/diagrams/layout3.xml" ContentType="application/vnd.openxmlformats-officedocument.drawingml.diagramLayout+xml"/>
  <Override PartName="/ppt/theme/theme3.xml" ContentType="application/vnd.openxmlformats-officedocument.them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1.xml" ContentType="application/vnd.openxmlformats-officedocument.drawingml.diagramColors+xml"/>
  <Override PartName="/ppt/diagrams/drawing5.xml" ContentType="application/vnd.ms-office.drawingml.diagramDrawing+xml"/>
  <Override PartName="/ppt/diagrams/quickStyle2.xml" ContentType="application/vnd.openxmlformats-officedocument.drawingml.diagramStyle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416" r:id="rId5"/>
    <p:sldId id="257" r:id="rId6"/>
    <p:sldId id="264" r:id="rId7"/>
    <p:sldId id="266" r:id="rId8"/>
    <p:sldId id="265" r:id="rId9"/>
    <p:sldId id="267" r:id="rId10"/>
    <p:sldId id="268" r:id="rId11"/>
    <p:sldId id="406" r:id="rId12"/>
    <p:sldId id="411" r:id="rId13"/>
    <p:sldId id="412" r:id="rId14"/>
    <p:sldId id="413" r:id="rId15"/>
    <p:sldId id="414" r:id="rId16"/>
    <p:sldId id="415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3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8E539E-656E-4883-9911-25B00CF4B86E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068BFAAD-F35C-4709-B04F-B7F33E349C55}">
      <dgm:prSet phldrT="[Text]"/>
      <dgm:spPr/>
      <dgm:t>
        <a:bodyPr/>
        <a:lstStyle/>
        <a:p>
          <a:r>
            <a:rPr lang="nb-NO" b="1" dirty="0"/>
            <a:t>Audit of </a:t>
          </a:r>
          <a:r>
            <a:rPr lang="nb-NO" b="1" dirty="0" err="1"/>
            <a:t>Preparedness</a:t>
          </a:r>
          <a:r>
            <a:rPr lang="nb-NO" b="1" dirty="0"/>
            <a:t> for </a:t>
          </a:r>
          <a:r>
            <a:rPr lang="nb-NO" b="1" dirty="0" err="1"/>
            <a:t>implementation</a:t>
          </a:r>
          <a:r>
            <a:rPr lang="nb-NO" b="1" dirty="0"/>
            <a:t> of </a:t>
          </a:r>
          <a:r>
            <a:rPr lang="nb-NO" b="1" dirty="0" err="1"/>
            <a:t>SDGs</a:t>
          </a:r>
          <a:endParaRPr lang="nb-NO" b="1" dirty="0"/>
        </a:p>
      </dgm:t>
    </dgm:pt>
    <dgm:pt modelId="{D2E3C669-7452-4089-BBFD-C049B0A64004}" type="parTrans" cxnId="{F6604E1E-6354-46A7-AA07-454C74A14E5F}">
      <dgm:prSet/>
      <dgm:spPr/>
      <dgm:t>
        <a:bodyPr/>
        <a:lstStyle/>
        <a:p>
          <a:endParaRPr lang="nb-NO" b="1"/>
        </a:p>
      </dgm:t>
    </dgm:pt>
    <dgm:pt modelId="{59A633E3-8123-4787-AAB2-970AFC308C27}" type="sibTrans" cxnId="{F6604E1E-6354-46A7-AA07-454C74A14E5F}">
      <dgm:prSet/>
      <dgm:spPr/>
      <dgm:t>
        <a:bodyPr/>
        <a:lstStyle/>
        <a:p>
          <a:endParaRPr lang="nb-NO" b="1"/>
        </a:p>
      </dgm:t>
    </dgm:pt>
    <dgm:pt modelId="{D16FE286-0A95-4B99-B835-B5238E677D50}">
      <dgm:prSet phldrT="[Text]"/>
      <dgm:spPr/>
      <dgm:t>
        <a:bodyPr/>
        <a:lstStyle/>
        <a:p>
          <a:r>
            <a:rPr lang="nb-NO" b="1" dirty="0"/>
            <a:t>Audit of SDG </a:t>
          </a:r>
          <a:r>
            <a:rPr lang="nb-NO" b="1" dirty="0" err="1"/>
            <a:t>implementation</a:t>
          </a:r>
          <a:endParaRPr lang="nb-NO" b="1" dirty="0"/>
        </a:p>
      </dgm:t>
    </dgm:pt>
    <dgm:pt modelId="{EB752954-0593-482E-97A9-7AD10373F73F}" type="parTrans" cxnId="{777E8E7E-DA57-4062-805D-EE17C9EA2F98}">
      <dgm:prSet/>
      <dgm:spPr/>
      <dgm:t>
        <a:bodyPr/>
        <a:lstStyle/>
        <a:p>
          <a:endParaRPr lang="nb-NO" b="1"/>
        </a:p>
      </dgm:t>
    </dgm:pt>
    <dgm:pt modelId="{2BE00F21-B6FA-42A7-AE3D-28C6EE498581}" type="sibTrans" cxnId="{777E8E7E-DA57-4062-805D-EE17C9EA2F98}">
      <dgm:prSet/>
      <dgm:spPr/>
      <dgm:t>
        <a:bodyPr/>
        <a:lstStyle/>
        <a:p>
          <a:endParaRPr lang="nb-NO" b="1"/>
        </a:p>
      </dgm:t>
    </dgm:pt>
    <dgm:pt modelId="{1D729AE2-1462-481D-BA08-6C88D431C9AF}" type="pres">
      <dgm:prSet presAssocID="{BF8E539E-656E-4883-9911-25B00CF4B86E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8B7218B1-FB77-48ED-8A30-3CCE494F8CFD}" type="pres">
      <dgm:prSet presAssocID="{D16FE286-0A95-4B99-B835-B5238E677D50}" presName="Accent2" presStyleCnt="0"/>
      <dgm:spPr/>
    </dgm:pt>
    <dgm:pt modelId="{F5A9BE9C-538C-4E63-BE94-44ED6D7BBD50}" type="pres">
      <dgm:prSet presAssocID="{D16FE286-0A95-4B99-B835-B5238E677D50}" presName="Accent" presStyleLbl="node1" presStyleIdx="0" presStyleCnt="2"/>
      <dgm:spPr/>
    </dgm:pt>
    <dgm:pt modelId="{F595167A-4105-424B-8C27-BCCB3860BC7C}" type="pres">
      <dgm:prSet presAssocID="{D16FE286-0A95-4B99-B835-B5238E677D50}" presName="ParentBackground2" presStyleCnt="0"/>
      <dgm:spPr/>
    </dgm:pt>
    <dgm:pt modelId="{3BB39FF6-FADD-4E31-9B92-AA27B66EA76C}" type="pres">
      <dgm:prSet presAssocID="{D16FE286-0A95-4B99-B835-B5238E677D50}" presName="ParentBackground" presStyleLbl="fgAcc1" presStyleIdx="0" presStyleCnt="2"/>
      <dgm:spPr/>
    </dgm:pt>
    <dgm:pt modelId="{EDEF00BC-87A3-4987-A0B6-BA2D42F8BA55}" type="pres">
      <dgm:prSet presAssocID="{D16FE286-0A95-4B99-B835-B5238E677D50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710E9FC-D4B8-4A95-9ED2-561B270A2B9D}" type="pres">
      <dgm:prSet presAssocID="{068BFAAD-F35C-4709-B04F-B7F33E349C55}" presName="Accent1" presStyleCnt="0"/>
      <dgm:spPr/>
    </dgm:pt>
    <dgm:pt modelId="{EFD07F69-F03F-4284-9F4D-BEB4CA36FE4E}" type="pres">
      <dgm:prSet presAssocID="{068BFAAD-F35C-4709-B04F-B7F33E349C55}" presName="Accent" presStyleLbl="node1" presStyleIdx="1" presStyleCnt="2"/>
      <dgm:spPr/>
    </dgm:pt>
    <dgm:pt modelId="{4B225953-E254-4AB8-8F80-12F8A850C814}" type="pres">
      <dgm:prSet presAssocID="{068BFAAD-F35C-4709-B04F-B7F33E349C55}" presName="ParentBackground1" presStyleCnt="0"/>
      <dgm:spPr/>
    </dgm:pt>
    <dgm:pt modelId="{3E853F73-BC63-4A3D-B35D-7E6E5C001998}" type="pres">
      <dgm:prSet presAssocID="{068BFAAD-F35C-4709-B04F-B7F33E349C55}" presName="ParentBackground" presStyleLbl="fgAcc1" presStyleIdx="1" presStyleCnt="2"/>
      <dgm:spPr/>
    </dgm:pt>
    <dgm:pt modelId="{E3770A7E-04C9-45A1-ABE6-7845359D093A}" type="pres">
      <dgm:prSet presAssocID="{068BFAAD-F35C-4709-B04F-B7F33E349C55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6604E1E-6354-46A7-AA07-454C74A14E5F}" srcId="{BF8E539E-656E-4883-9911-25B00CF4B86E}" destId="{068BFAAD-F35C-4709-B04F-B7F33E349C55}" srcOrd="0" destOrd="0" parTransId="{D2E3C669-7452-4089-BBFD-C049B0A64004}" sibTransId="{59A633E3-8123-4787-AAB2-970AFC308C27}"/>
    <dgm:cxn modelId="{852AAD5D-9B24-45BE-9024-6C3DCD609FFE}" type="presOf" srcId="{068BFAAD-F35C-4709-B04F-B7F33E349C55}" destId="{3E853F73-BC63-4A3D-B35D-7E6E5C001998}" srcOrd="0" destOrd="0" presId="urn:microsoft.com/office/officeart/2011/layout/CircleProcess"/>
    <dgm:cxn modelId="{E93D204B-15A9-4FB4-8A75-FDADDB4C0761}" type="presOf" srcId="{D16FE286-0A95-4B99-B835-B5238E677D50}" destId="{EDEF00BC-87A3-4987-A0B6-BA2D42F8BA55}" srcOrd="1" destOrd="0" presId="urn:microsoft.com/office/officeart/2011/layout/CircleProcess"/>
    <dgm:cxn modelId="{65144F4E-4D73-405F-8E5B-828106843A74}" type="presOf" srcId="{068BFAAD-F35C-4709-B04F-B7F33E349C55}" destId="{E3770A7E-04C9-45A1-ABE6-7845359D093A}" srcOrd="1" destOrd="0" presId="urn:microsoft.com/office/officeart/2011/layout/CircleProcess"/>
    <dgm:cxn modelId="{777E8E7E-DA57-4062-805D-EE17C9EA2F98}" srcId="{BF8E539E-656E-4883-9911-25B00CF4B86E}" destId="{D16FE286-0A95-4B99-B835-B5238E677D50}" srcOrd="1" destOrd="0" parTransId="{EB752954-0593-482E-97A9-7AD10373F73F}" sibTransId="{2BE00F21-B6FA-42A7-AE3D-28C6EE498581}"/>
    <dgm:cxn modelId="{6E3996F8-8BE1-4797-898E-8AE9069DCB17}" type="presOf" srcId="{D16FE286-0A95-4B99-B835-B5238E677D50}" destId="{3BB39FF6-FADD-4E31-9B92-AA27B66EA76C}" srcOrd="0" destOrd="0" presId="urn:microsoft.com/office/officeart/2011/layout/CircleProcess"/>
    <dgm:cxn modelId="{283445FA-C2DD-4A2C-B5E8-84F14803F8E0}" type="presOf" srcId="{BF8E539E-656E-4883-9911-25B00CF4B86E}" destId="{1D729AE2-1462-481D-BA08-6C88D431C9AF}" srcOrd="0" destOrd="0" presId="urn:microsoft.com/office/officeart/2011/layout/CircleProcess"/>
    <dgm:cxn modelId="{CFAFD1CB-F892-4B0F-8943-7D455A2789A0}" type="presParOf" srcId="{1D729AE2-1462-481D-BA08-6C88D431C9AF}" destId="{8B7218B1-FB77-48ED-8A30-3CCE494F8CFD}" srcOrd="0" destOrd="0" presId="urn:microsoft.com/office/officeart/2011/layout/CircleProcess"/>
    <dgm:cxn modelId="{8A80ED97-053E-4CCF-B71A-18D71FB36780}" type="presParOf" srcId="{8B7218B1-FB77-48ED-8A30-3CCE494F8CFD}" destId="{F5A9BE9C-538C-4E63-BE94-44ED6D7BBD50}" srcOrd="0" destOrd="0" presId="urn:microsoft.com/office/officeart/2011/layout/CircleProcess"/>
    <dgm:cxn modelId="{8C32E6E1-03B1-48B6-B9C8-C5CF4C07182C}" type="presParOf" srcId="{1D729AE2-1462-481D-BA08-6C88D431C9AF}" destId="{F595167A-4105-424B-8C27-BCCB3860BC7C}" srcOrd="1" destOrd="0" presId="urn:microsoft.com/office/officeart/2011/layout/CircleProcess"/>
    <dgm:cxn modelId="{AA2DA1D1-ED73-46B5-847E-F7EF22C3EDC0}" type="presParOf" srcId="{F595167A-4105-424B-8C27-BCCB3860BC7C}" destId="{3BB39FF6-FADD-4E31-9B92-AA27B66EA76C}" srcOrd="0" destOrd="0" presId="urn:microsoft.com/office/officeart/2011/layout/CircleProcess"/>
    <dgm:cxn modelId="{B5946E06-FAE2-49E1-9FA1-0B27530F2A1C}" type="presParOf" srcId="{1D729AE2-1462-481D-BA08-6C88D431C9AF}" destId="{EDEF00BC-87A3-4987-A0B6-BA2D42F8BA55}" srcOrd="2" destOrd="0" presId="urn:microsoft.com/office/officeart/2011/layout/CircleProcess"/>
    <dgm:cxn modelId="{82A9B0C5-41C9-4139-85C0-43379AD23249}" type="presParOf" srcId="{1D729AE2-1462-481D-BA08-6C88D431C9AF}" destId="{2710E9FC-D4B8-4A95-9ED2-561B270A2B9D}" srcOrd="3" destOrd="0" presId="urn:microsoft.com/office/officeart/2011/layout/CircleProcess"/>
    <dgm:cxn modelId="{531F7DC0-5D1C-4B44-A50F-5B483E120076}" type="presParOf" srcId="{2710E9FC-D4B8-4A95-9ED2-561B270A2B9D}" destId="{EFD07F69-F03F-4284-9F4D-BEB4CA36FE4E}" srcOrd="0" destOrd="0" presId="urn:microsoft.com/office/officeart/2011/layout/CircleProcess"/>
    <dgm:cxn modelId="{29AEF48E-BDCE-499C-A2B5-95A7F8A995DA}" type="presParOf" srcId="{1D729AE2-1462-481D-BA08-6C88D431C9AF}" destId="{4B225953-E254-4AB8-8F80-12F8A850C814}" srcOrd="4" destOrd="0" presId="urn:microsoft.com/office/officeart/2011/layout/CircleProcess"/>
    <dgm:cxn modelId="{A7C34187-43D7-4303-9B7B-6F0ECB0790BB}" type="presParOf" srcId="{4B225953-E254-4AB8-8F80-12F8A850C814}" destId="{3E853F73-BC63-4A3D-B35D-7E6E5C001998}" srcOrd="0" destOrd="0" presId="urn:microsoft.com/office/officeart/2011/layout/CircleProcess"/>
    <dgm:cxn modelId="{30AF8A7F-3DD0-4514-9296-0E12E08CFD2E}" type="presParOf" srcId="{1D729AE2-1462-481D-BA08-6C88D431C9AF}" destId="{E3770A7E-04C9-45A1-ABE6-7845359D093A}" srcOrd="5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BC0876-BB08-44F1-B665-753529656E94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nb-NO"/>
        </a:p>
      </dgm:t>
    </dgm:pt>
    <dgm:pt modelId="{219169FF-9EED-4DE2-86BA-5B334F5586C8}">
      <dgm:prSet phldrT="[Text]"/>
      <dgm:spPr/>
      <dgm:t>
        <a:bodyPr/>
        <a:lstStyle/>
        <a:p>
          <a:r>
            <a:rPr lang="nb-NO" b="1" dirty="0" err="1"/>
            <a:t>IDI’s</a:t>
          </a:r>
          <a:r>
            <a:rPr lang="nb-NO" b="1" dirty="0"/>
            <a:t> SDG Audit Model </a:t>
          </a:r>
        </a:p>
        <a:p>
          <a:r>
            <a:rPr lang="nb-NO" b="1" dirty="0"/>
            <a:t>( ISAM)</a:t>
          </a:r>
        </a:p>
      </dgm:t>
    </dgm:pt>
    <dgm:pt modelId="{ACAE6E3A-B82E-467C-9F4E-F411B2BC0BD6}" type="parTrans" cxnId="{26E56C6B-804E-4812-865C-3F9B0AE41CD4}">
      <dgm:prSet/>
      <dgm:spPr/>
      <dgm:t>
        <a:bodyPr/>
        <a:lstStyle/>
        <a:p>
          <a:endParaRPr lang="nb-NO" b="1"/>
        </a:p>
      </dgm:t>
    </dgm:pt>
    <dgm:pt modelId="{36047D78-059B-4DE0-83CE-E8DA4F4A49E7}" type="sibTrans" cxnId="{26E56C6B-804E-4812-865C-3F9B0AE41CD4}">
      <dgm:prSet/>
      <dgm:spPr/>
      <dgm:t>
        <a:bodyPr/>
        <a:lstStyle/>
        <a:p>
          <a:endParaRPr lang="nb-NO" b="1"/>
        </a:p>
      </dgm:t>
    </dgm:pt>
    <dgm:pt modelId="{2DEB0C41-23A4-45BA-9654-5A3BEE8CCEBD}">
      <dgm:prSet phldrT="[Text]"/>
      <dgm:spPr/>
      <dgm:t>
        <a:bodyPr/>
        <a:lstStyle/>
        <a:p>
          <a:r>
            <a:rPr lang="nb-NO" b="1" dirty="0"/>
            <a:t>Pilot </a:t>
          </a:r>
          <a:r>
            <a:rPr lang="nb-NO" b="1" dirty="0" err="1"/>
            <a:t>Audits</a:t>
          </a:r>
          <a:r>
            <a:rPr lang="nb-NO" b="1" dirty="0"/>
            <a:t> of </a:t>
          </a:r>
          <a:r>
            <a:rPr lang="nb-NO" b="1" dirty="0" err="1"/>
            <a:t>nationally</a:t>
          </a:r>
          <a:r>
            <a:rPr lang="nb-NO" b="1" dirty="0"/>
            <a:t> </a:t>
          </a:r>
          <a:r>
            <a:rPr lang="nb-NO" b="1" dirty="0" err="1"/>
            <a:t>agreed</a:t>
          </a:r>
          <a:r>
            <a:rPr lang="nb-NO" b="1" dirty="0"/>
            <a:t> targets </a:t>
          </a:r>
          <a:r>
            <a:rPr lang="nb-NO" b="1" dirty="0" err="1"/>
            <a:t>linked</a:t>
          </a:r>
          <a:r>
            <a:rPr lang="nb-NO" b="1" dirty="0"/>
            <a:t> to SDG 5.2</a:t>
          </a:r>
        </a:p>
      </dgm:t>
    </dgm:pt>
    <dgm:pt modelId="{E40B80E5-E0D3-41E5-BE51-3745AAF79AB4}" type="parTrans" cxnId="{EA47E879-D719-404C-8DAD-03166846BCB6}">
      <dgm:prSet/>
      <dgm:spPr/>
      <dgm:t>
        <a:bodyPr/>
        <a:lstStyle/>
        <a:p>
          <a:endParaRPr lang="nb-NO" b="1"/>
        </a:p>
      </dgm:t>
    </dgm:pt>
    <dgm:pt modelId="{BE1844AC-DFE6-43F4-A3D3-1CC58CAC944E}" type="sibTrans" cxnId="{EA47E879-D719-404C-8DAD-03166846BCB6}">
      <dgm:prSet/>
      <dgm:spPr/>
      <dgm:t>
        <a:bodyPr/>
        <a:lstStyle/>
        <a:p>
          <a:endParaRPr lang="nb-NO" b="1"/>
        </a:p>
      </dgm:t>
    </dgm:pt>
    <dgm:pt modelId="{58815A58-6079-473C-B663-66404A99A58C}">
      <dgm:prSet phldrT="[Text]"/>
      <dgm:spPr/>
      <dgm:t>
        <a:bodyPr/>
        <a:lstStyle/>
        <a:p>
          <a:r>
            <a:rPr lang="nb-NO" b="1" dirty="0" err="1"/>
            <a:t>Selecting</a:t>
          </a:r>
          <a:r>
            <a:rPr lang="nb-NO" b="1" dirty="0"/>
            <a:t> SDG Audit Portfolios</a:t>
          </a:r>
        </a:p>
      </dgm:t>
    </dgm:pt>
    <dgm:pt modelId="{30057F63-FC2B-4806-9244-4E3707217B87}" type="parTrans" cxnId="{28B9416E-BE1C-4E58-BD12-B72224F290FB}">
      <dgm:prSet/>
      <dgm:spPr/>
      <dgm:t>
        <a:bodyPr/>
        <a:lstStyle/>
        <a:p>
          <a:endParaRPr lang="nb-NO" b="1"/>
        </a:p>
      </dgm:t>
    </dgm:pt>
    <dgm:pt modelId="{48924F04-318E-431B-94C5-EDBA15573346}" type="sibTrans" cxnId="{28B9416E-BE1C-4E58-BD12-B72224F290FB}">
      <dgm:prSet/>
      <dgm:spPr/>
      <dgm:t>
        <a:bodyPr/>
        <a:lstStyle/>
        <a:p>
          <a:endParaRPr lang="nb-NO" b="1"/>
        </a:p>
      </dgm:t>
    </dgm:pt>
    <dgm:pt modelId="{CD6349B2-4442-40FA-A0F9-DA37212F5F96}">
      <dgm:prSet phldrT="[Text]"/>
      <dgm:spPr/>
      <dgm:t>
        <a:bodyPr/>
        <a:lstStyle/>
        <a:p>
          <a:r>
            <a:rPr lang="nb-NO" b="1" dirty="0"/>
            <a:t>Cooperative </a:t>
          </a:r>
          <a:r>
            <a:rPr lang="nb-NO" b="1" dirty="0" err="1"/>
            <a:t>Audits</a:t>
          </a:r>
          <a:r>
            <a:rPr lang="nb-NO" b="1" dirty="0"/>
            <a:t> of SDG </a:t>
          </a:r>
          <a:r>
            <a:rPr lang="nb-NO" b="1" dirty="0" err="1"/>
            <a:t>implementation</a:t>
          </a:r>
          <a:r>
            <a:rPr lang="nb-NO" b="1" dirty="0"/>
            <a:t> </a:t>
          </a:r>
        </a:p>
      </dgm:t>
    </dgm:pt>
    <dgm:pt modelId="{48A6E610-E270-4A46-8A9B-568073F2C891}" type="parTrans" cxnId="{C5D0AEF8-FFA8-486F-95F5-79EBBC19E606}">
      <dgm:prSet/>
      <dgm:spPr/>
      <dgm:t>
        <a:bodyPr/>
        <a:lstStyle/>
        <a:p>
          <a:endParaRPr lang="nb-NO" b="1"/>
        </a:p>
      </dgm:t>
    </dgm:pt>
    <dgm:pt modelId="{6554A635-0735-4D97-AB9C-2B1C01C1CEFD}" type="sibTrans" cxnId="{C5D0AEF8-FFA8-486F-95F5-79EBBC19E606}">
      <dgm:prSet/>
      <dgm:spPr/>
      <dgm:t>
        <a:bodyPr/>
        <a:lstStyle/>
        <a:p>
          <a:endParaRPr lang="nb-NO" b="1"/>
        </a:p>
      </dgm:t>
    </dgm:pt>
    <dgm:pt modelId="{39F290D5-21F6-47B7-8EBF-3ECBE7DBF524}">
      <dgm:prSet phldrT="[Text]"/>
      <dgm:spPr/>
      <dgm:t>
        <a:bodyPr/>
        <a:lstStyle/>
        <a:p>
          <a:r>
            <a:rPr lang="nb-NO" b="1" dirty="0" err="1"/>
            <a:t>Facilitate</a:t>
          </a:r>
          <a:r>
            <a:rPr lang="nb-NO" b="1" dirty="0"/>
            <a:t> Audit </a:t>
          </a:r>
          <a:r>
            <a:rPr lang="nb-NO" b="1" dirty="0" err="1"/>
            <a:t>Impact</a:t>
          </a:r>
          <a:endParaRPr lang="nb-NO" b="1" dirty="0"/>
        </a:p>
      </dgm:t>
    </dgm:pt>
    <dgm:pt modelId="{641B7D44-C67F-4C64-84D7-004FB5F2AAEA}" type="parTrans" cxnId="{FC7038D8-C088-47FD-B36F-85BB64BD25DA}">
      <dgm:prSet/>
      <dgm:spPr/>
      <dgm:t>
        <a:bodyPr/>
        <a:lstStyle/>
        <a:p>
          <a:endParaRPr lang="nb-NO" b="1"/>
        </a:p>
      </dgm:t>
    </dgm:pt>
    <dgm:pt modelId="{8FB3B8D5-C0E0-4232-8B6C-AF44607E3FE4}" type="sibTrans" cxnId="{FC7038D8-C088-47FD-B36F-85BB64BD25DA}">
      <dgm:prSet/>
      <dgm:spPr/>
      <dgm:t>
        <a:bodyPr/>
        <a:lstStyle/>
        <a:p>
          <a:endParaRPr lang="nb-NO" b="1"/>
        </a:p>
      </dgm:t>
    </dgm:pt>
    <dgm:pt modelId="{3F94DC5B-949E-4ECB-88A0-4F04C9750C5C}" type="pres">
      <dgm:prSet presAssocID="{76BC0876-BB08-44F1-B665-753529656E94}" presName="diagram" presStyleCnt="0">
        <dgm:presLayoutVars>
          <dgm:dir/>
          <dgm:resizeHandles val="exact"/>
        </dgm:presLayoutVars>
      </dgm:prSet>
      <dgm:spPr/>
    </dgm:pt>
    <dgm:pt modelId="{04942CCC-FFA9-46F6-B60C-A5A34A9AE821}" type="pres">
      <dgm:prSet presAssocID="{219169FF-9EED-4DE2-86BA-5B334F5586C8}" presName="node" presStyleLbl="node1" presStyleIdx="0" presStyleCnt="5">
        <dgm:presLayoutVars>
          <dgm:bulletEnabled val="1"/>
        </dgm:presLayoutVars>
      </dgm:prSet>
      <dgm:spPr/>
    </dgm:pt>
    <dgm:pt modelId="{8A2E8C33-F371-46A9-8119-839A08D8CBA6}" type="pres">
      <dgm:prSet presAssocID="{36047D78-059B-4DE0-83CE-E8DA4F4A49E7}" presName="sibTrans" presStyleCnt="0"/>
      <dgm:spPr/>
    </dgm:pt>
    <dgm:pt modelId="{1B0DB4C6-E7D8-4E83-AC7F-6299821AF3B9}" type="pres">
      <dgm:prSet presAssocID="{2DEB0C41-23A4-45BA-9654-5A3BEE8CCEBD}" presName="node" presStyleLbl="node1" presStyleIdx="1" presStyleCnt="5">
        <dgm:presLayoutVars>
          <dgm:bulletEnabled val="1"/>
        </dgm:presLayoutVars>
      </dgm:prSet>
      <dgm:spPr/>
    </dgm:pt>
    <dgm:pt modelId="{95C9B27E-D3B6-427C-80C6-BC61C9B4B84A}" type="pres">
      <dgm:prSet presAssocID="{BE1844AC-DFE6-43F4-A3D3-1CC58CAC944E}" presName="sibTrans" presStyleCnt="0"/>
      <dgm:spPr/>
    </dgm:pt>
    <dgm:pt modelId="{A7E999F9-908A-41CF-BF71-AD6BAAFBA999}" type="pres">
      <dgm:prSet presAssocID="{58815A58-6079-473C-B663-66404A99A58C}" presName="node" presStyleLbl="node1" presStyleIdx="2" presStyleCnt="5">
        <dgm:presLayoutVars>
          <dgm:bulletEnabled val="1"/>
        </dgm:presLayoutVars>
      </dgm:prSet>
      <dgm:spPr/>
    </dgm:pt>
    <dgm:pt modelId="{D4F1247F-041F-4182-BB11-F74BA8D0B146}" type="pres">
      <dgm:prSet presAssocID="{48924F04-318E-431B-94C5-EDBA15573346}" presName="sibTrans" presStyleCnt="0"/>
      <dgm:spPr/>
    </dgm:pt>
    <dgm:pt modelId="{5982F7D0-AD5C-45F3-B5FA-F3F28ED7FA62}" type="pres">
      <dgm:prSet presAssocID="{CD6349B2-4442-40FA-A0F9-DA37212F5F96}" presName="node" presStyleLbl="node1" presStyleIdx="3" presStyleCnt="5">
        <dgm:presLayoutVars>
          <dgm:bulletEnabled val="1"/>
        </dgm:presLayoutVars>
      </dgm:prSet>
      <dgm:spPr/>
    </dgm:pt>
    <dgm:pt modelId="{426B079C-C9B5-45C4-82C9-A424F7439812}" type="pres">
      <dgm:prSet presAssocID="{6554A635-0735-4D97-AB9C-2B1C01C1CEFD}" presName="sibTrans" presStyleCnt="0"/>
      <dgm:spPr/>
    </dgm:pt>
    <dgm:pt modelId="{D9AA5204-B574-43DE-8948-9D039C8FBD45}" type="pres">
      <dgm:prSet presAssocID="{39F290D5-21F6-47B7-8EBF-3ECBE7DBF524}" presName="node" presStyleLbl="node1" presStyleIdx="4" presStyleCnt="5">
        <dgm:presLayoutVars>
          <dgm:bulletEnabled val="1"/>
        </dgm:presLayoutVars>
      </dgm:prSet>
      <dgm:spPr/>
    </dgm:pt>
  </dgm:ptLst>
  <dgm:cxnLst>
    <dgm:cxn modelId="{66EA474B-1A09-4410-9FCF-9CCB2B7CCF87}" type="presOf" srcId="{2DEB0C41-23A4-45BA-9654-5A3BEE8CCEBD}" destId="{1B0DB4C6-E7D8-4E83-AC7F-6299821AF3B9}" srcOrd="0" destOrd="0" presId="urn:microsoft.com/office/officeart/2005/8/layout/default"/>
    <dgm:cxn modelId="{26E56C6B-804E-4812-865C-3F9B0AE41CD4}" srcId="{76BC0876-BB08-44F1-B665-753529656E94}" destId="{219169FF-9EED-4DE2-86BA-5B334F5586C8}" srcOrd="0" destOrd="0" parTransId="{ACAE6E3A-B82E-467C-9F4E-F411B2BC0BD6}" sibTransId="{36047D78-059B-4DE0-83CE-E8DA4F4A49E7}"/>
    <dgm:cxn modelId="{28B9416E-BE1C-4E58-BD12-B72224F290FB}" srcId="{76BC0876-BB08-44F1-B665-753529656E94}" destId="{58815A58-6079-473C-B663-66404A99A58C}" srcOrd="2" destOrd="0" parTransId="{30057F63-FC2B-4806-9244-4E3707217B87}" sibTransId="{48924F04-318E-431B-94C5-EDBA15573346}"/>
    <dgm:cxn modelId="{EA47E879-D719-404C-8DAD-03166846BCB6}" srcId="{76BC0876-BB08-44F1-B665-753529656E94}" destId="{2DEB0C41-23A4-45BA-9654-5A3BEE8CCEBD}" srcOrd="1" destOrd="0" parTransId="{E40B80E5-E0D3-41E5-BE51-3745AAF79AB4}" sibTransId="{BE1844AC-DFE6-43F4-A3D3-1CC58CAC944E}"/>
    <dgm:cxn modelId="{E1E0027E-D593-4856-AEDD-B1D62F3A3212}" type="presOf" srcId="{219169FF-9EED-4DE2-86BA-5B334F5586C8}" destId="{04942CCC-FFA9-46F6-B60C-A5A34A9AE821}" srcOrd="0" destOrd="0" presId="urn:microsoft.com/office/officeart/2005/8/layout/default"/>
    <dgm:cxn modelId="{BE7B84A4-5EDC-4FBA-B020-218952B60D76}" type="presOf" srcId="{39F290D5-21F6-47B7-8EBF-3ECBE7DBF524}" destId="{D9AA5204-B574-43DE-8948-9D039C8FBD45}" srcOrd="0" destOrd="0" presId="urn:microsoft.com/office/officeart/2005/8/layout/default"/>
    <dgm:cxn modelId="{D01F81AF-FA53-4B40-971E-519914CABAFD}" type="presOf" srcId="{58815A58-6079-473C-B663-66404A99A58C}" destId="{A7E999F9-908A-41CF-BF71-AD6BAAFBA999}" srcOrd="0" destOrd="0" presId="urn:microsoft.com/office/officeart/2005/8/layout/default"/>
    <dgm:cxn modelId="{C7AC8DBC-B45B-4E2B-8DE5-5253CE77F183}" type="presOf" srcId="{CD6349B2-4442-40FA-A0F9-DA37212F5F96}" destId="{5982F7D0-AD5C-45F3-B5FA-F3F28ED7FA62}" srcOrd="0" destOrd="0" presId="urn:microsoft.com/office/officeart/2005/8/layout/default"/>
    <dgm:cxn modelId="{FC7038D8-C088-47FD-B36F-85BB64BD25DA}" srcId="{76BC0876-BB08-44F1-B665-753529656E94}" destId="{39F290D5-21F6-47B7-8EBF-3ECBE7DBF524}" srcOrd="4" destOrd="0" parTransId="{641B7D44-C67F-4C64-84D7-004FB5F2AAEA}" sibTransId="{8FB3B8D5-C0E0-4232-8B6C-AF44607E3FE4}"/>
    <dgm:cxn modelId="{67EC30DC-5F85-42DC-B914-1C756B803484}" type="presOf" srcId="{76BC0876-BB08-44F1-B665-753529656E94}" destId="{3F94DC5B-949E-4ECB-88A0-4F04C9750C5C}" srcOrd="0" destOrd="0" presId="urn:microsoft.com/office/officeart/2005/8/layout/default"/>
    <dgm:cxn modelId="{C5D0AEF8-FFA8-486F-95F5-79EBBC19E606}" srcId="{76BC0876-BB08-44F1-B665-753529656E94}" destId="{CD6349B2-4442-40FA-A0F9-DA37212F5F96}" srcOrd="3" destOrd="0" parTransId="{48A6E610-E270-4A46-8A9B-568073F2C891}" sibTransId="{6554A635-0735-4D97-AB9C-2B1C01C1CEFD}"/>
    <dgm:cxn modelId="{97943BA7-1FC6-4F8B-A575-5963ACC67EB8}" type="presParOf" srcId="{3F94DC5B-949E-4ECB-88A0-4F04C9750C5C}" destId="{04942CCC-FFA9-46F6-B60C-A5A34A9AE821}" srcOrd="0" destOrd="0" presId="urn:microsoft.com/office/officeart/2005/8/layout/default"/>
    <dgm:cxn modelId="{354449A2-BDDB-4933-AAAD-249955E4C638}" type="presParOf" srcId="{3F94DC5B-949E-4ECB-88A0-4F04C9750C5C}" destId="{8A2E8C33-F371-46A9-8119-839A08D8CBA6}" srcOrd="1" destOrd="0" presId="urn:microsoft.com/office/officeart/2005/8/layout/default"/>
    <dgm:cxn modelId="{B179A81F-E80F-4BB1-B3D2-AA526C8CC7B7}" type="presParOf" srcId="{3F94DC5B-949E-4ECB-88A0-4F04C9750C5C}" destId="{1B0DB4C6-E7D8-4E83-AC7F-6299821AF3B9}" srcOrd="2" destOrd="0" presId="urn:microsoft.com/office/officeart/2005/8/layout/default"/>
    <dgm:cxn modelId="{BA2E033A-90F0-4A15-B3DA-986FD0CC2AED}" type="presParOf" srcId="{3F94DC5B-949E-4ECB-88A0-4F04C9750C5C}" destId="{95C9B27E-D3B6-427C-80C6-BC61C9B4B84A}" srcOrd="3" destOrd="0" presId="urn:microsoft.com/office/officeart/2005/8/layout/default"/>
    <dgm:cxn modelId="{AAFCF1CD-AB86-491D-86E3-4CE27A0526FA}" type="presParOf" srcId="{3F94DC5B-949E-4ECB-88A0-4F04C9750C5C}" destId="{A7E999F9-908A-41CF-BF71-AD6BAAFBA999}" srcOrd="4" destOrd="0" presId="urn:microsoft.com/office/officeart/2005/8/layout/default"/>
    <dgm:cxn modelId="{47526092-6438-4C0C-9EC1-E877C986C740}" type="presParOf" srcId="{3F94DC5B-949E-4ECB-88A0-4F04C9750C5C}" destId="{D4F1247F-041F-4182-BB11-F74BA8D0B146}" srcOrd="5" destOrd="0" presId="urn:microsoft.com/office/officeart/2005/8/layout/default"/>
    <dgm:cxn modelId="{B3736DF6-24CA-4C1D-9D5E-0EA5DC123EB3}" type="presParOf" srcId="{3F94DC5B-949E-4ECB-88A0-4F04C9750C5C}" destId="{5982F7D0-AD5C-45F3-B5FA-F3F28ED7FA62}" srcOrd="6" destOrd="0" presId="urn:microsoft.com/office/officeart/2005/8/layout/default"/>
    <dgm:cxn modelId="{B2F89F44-920E-44CE-B2F5-6A4391FB9BBB}" type="presParOf" srcId="{3F94DC5B-949E-4ECB-88A0-4F04C9750C5C}" destId="{426B079C-C9B5-45C4-82C9-A424F7439812}" srcOrd="7" destOrd="0" presId="urn:microsoft.com/office/officeart/2005/8/layout/default"/>
    <dgm:cxn modelId="{0438F8BF-508A-4CE5-B6FE-A08FCE128017}" type="presParOf" srcId="{3F94DC5B-949E-4ECB-88A0-4F04C9750C5C}" destId="{D9AA5204-B574-43DE-8948-9D039C8FBD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387EB2-B804-4D4F-AEBB-E08E294176DD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DB25049-C8C3-42D8-AB5E-78823DD52560}">
      <dgm:prSet phldrT="[Text]"/>
      <dgm:spPr/>
      <dgm:t>
        <a:bodyPr/>
        <a:lstStyle/>
        <a:p>
          <a:r>
            <a:rPr lang="nb-NO" dirty="0" err="1"/>
            <a:t>Identify</a:t>
          </a:r>
          <a:r>
            <a:rPr lang="nb-NO" dirty="0"/>
            <a:t> </a:t>
          </a:r>
          <a:r>
            <a:rPr lang="nb-NO" dirty="0" err="1"/>
            <a:t>nationally</a:t>
          </a:r>
          <a:r>
            <a:rPr lang="nb-NO" dirty="0"/>
            <a:t> </a:t>
          </a:r>
          <a:r>
            <a:rPr lang="nb-NO" dirty="0" err="1"/>
            <a:t>agreed</a:t>
          </a:r>
          <a:r>
            <a:rPr lang="nb-NO" dirty="0"/>
            <a:t> targets</a:t>
          </a:r>
        </a:p>
      </dgm:t>
    </dgm:pt>
    <dgm:pt modelId="{3B2B132B-E85F-43E7-8242-447032D95743}" type="parTrans" cxnId="{88CF38E5-9A65-4A3D-818E-98014419844F}">
      <dgm:prSet/>
      <dgm:spPr/>
      <dgm:t>
        <a:bodyPr/>
        <a:lstStyle/>
        <a:p>
          <a:endParaRPr lang="nb-NO"/>
        </a:p>
      </dgm:t>
    </dgm:pt>
    <dgm:pt modelId="{C2B93813-6045-4AB8-A827-67BEA6522CF6}" type="sibTrans" cxnId="{88CF38E5-9A65-4A3D-818E-98014419844F}">
      <dgm:prSet/>
      <dgm:spPr/>
      <dgm:t>
        <a:bodyPr/>
        <a:lstStyle/>
        <a:p>
          <a:endParaRPr lang="nb-NO"/>
        </a:p>
      </dgm:t>
    </dgm:pt>
    <dgm:pt modelId="{2C9E4DC5-002F-435D-A15E-8D3DEED33529}">
      <dgm:prSet phldrT="[Text]"/>
      <dgm:spPr/>
      <dgm:t>
        <a:bodyPr/>
        <a:lstStyle/>
        <a:p>
          <a:r>
            <a:rPr lang="nb-NO" dirty="0"/>
            <a:t>Analyse targets </a:t>
          </a:r>
          <a:r>
            <a:rPr lang="nb-NO" dirty="0" err="1"/>
            <a:t>using</a:t>
          </a:r>
          <a:r>
            <a:rPr lang="nb-NO" dirty="0"/>
            <a:t> </a:t>
          </a:r>
          <a:r>
            <a:rPr lang="nb-NO" dirty="0" err="1"/>
            <a:t>agreed</a:t>
          </a:r>
          <a:r>
            <a:rPr lang="nb-NO" dirty="0"/>
            <a:t> </a:t>
          </a:r>
          <a:r>
            <a:rPr lang="nb-NO" dirty="0" err="1"/>
            <a:t>criteria</a:t>
          </a:r>
          <a:r>
            <a:rPr lang="nb-NO" dirty="0"/>
            <a:t> </a:t>
          </a:r>
        </a:p>
      </dgm:t>
    </dgm:pt>
    <dgm:pt modelId="{CCFD8095-912B-409B-BC50-B7A21837EB81}" type="parTrans" cxnId="{4D9E877E-4A53-47B4-9939-B28CCCDD7E6C}">
      <dgm:prSet/>
      <dgm:spPr/>
      <dgm:t>
        <a:bodyPr/>
        <a:lstStyle/>
        <a:p>
          <a:endParaRPr lang="nb-NO"/>
        </a:p>
      </dgm:t>
    </dgm:pt>
    <dgm:pt modelId="{91C25602-ED37-4A9E-95FE-894A2F35CEFC}" type="sibTrans" cxnId="{4D9E877E-4A53-47B4-9939-B28CCCDD7E6C}">
      <dgm:prSet/>
      <dgm:spPr/>
      <dgm:t>
        <a:bodyPr/>
        <a:lstStyle/>
        <a:p>
          <a:endParaRPr lang="nb-NO"/>
        </a:p>
      </dgm:t>
    </dgm:pt>
    <dgm:pt modelId="{0B636A25-9B43-4C26-BFEF-BF743A4B7B94}">
      <dgm:prSet phldrT="[Text]"/>
      <dgm:spPr/>
      <dgm:t>
        <a:bodyPr/>
        <a:lstStyle/>
        <a:p>
          <a:r>
            <a:rPr lang="nb-NO" dirty="0"/>
            <a:t>Select a </a:t>
          </a:r>
          <a:r>
            <a:rPr lang="nb-NO" dirty="0" err="1"/>
            <a:t>multi</a:t>
          </a:r>
          <a:r>
            <a:rPr lang="nb-NO" dirty="0"/>
            <a:t> </a:t>
          </a:r>
          <a:r>
            <a:rPr lang="nb-NO" dirty="0" err="1"/>
            <a:t>year</a:t>
          </a:r>
          <a:r>
            <a:rPr lang="nb-NO" dirty="0"/>
            <a:t> </a:t>
          </a:r>
          <a:r>
            <a:rPr lang="nb-NO" dirty="0" err="1"/>
            <a:t>portfolio</a:t>
          </a:r>
          <a:r>
            <a:rPr lang="nb-NO" dirty="0"/>
            <a:t> of targets to be </a:t>
          </a:r>
          <a:r>
            <a:rPr lang="nb-NO" dirty="0" err="1"/>
            <a:t>audited</a:t>
          </a:r>
          <a:endParaRPr lang="nb-NO" dirty="0"/>
        </a:p>
      </dgm:t>
    </dgm:pt>
    <dgm:pt modelId="{D3783665-81F8-4CFC-8260-833981F18161}" type="parTrans" cxnId="{67D6F1A5-B247-402A-86B9-BF0FA7ACA3B0}">
      <dgm:prSet/>
      <dgm:spPr/>
      <dgm:t>
        <a:bodyPr/>
        <a:lstStyle/>
        <a:p>
          <a:endParaRPr lang="nb-NO"/>
        </a:p>
      </dgm:t>
    </dgm:pt>
    <dgm:pt modelId="{54B74F3C-C20E-450B-84FF-C9FB699FC572}" type="sibTrans" cxnId="{67D6F1A5-B247-402A-86B9-BF0FA7ACA3B0}">
      <dgm:prSet/>
      <dgm:spPr/>
      <dgm:t>
        <a:bodyPr/>
        <a:lstStyle/>
        <a:p>
          <a:endParaRPr lang="nb-NO"/>
        </a:p>
      </dgm:t>
    </dgm:pt>
    <dgm:pt modelId="{7BBEC52B-E776-48FF-8D67-F5E6FC321663}">
      <dgm:prSet phldrT="[Text]"/>
      <dgm:spPr/>
      <dgm:t>
        <a:bodyPr/>
        <a:lstStyle/>
        <a:p>
          <a:r>
            <a:rPr lang="nb-NO" dirty="0" err="1"/>
            <a:t>Review</a:t>
          </a:r>
          <a:r>
            <a:rPr lang="nb-NO" dirty="0"/>
            <a:t> </a:t>
          </a:r>
          <a:r>
            <a:rPr lang="nb-NO" dirty="0" err="1"/>
            <a:t>portfolio</a:t>
          </a:r>
          <a:r>
            <a:rPr lang="nb-NO" dirty="0"/>
            <a:t> </a:t>
          </a:r>
          <a:r>
            <a:rPr lang="nb-NO" dirty="0" err="1"/>
            <a:t>every</a:t>
          </a:r>
          <a:r>
            <a:rPr lang="nb-NO" dirty="0"/>
            <a:t> </a:t>
          </a:r>
          <a:r>
            <a:rPr lang="nb-NO" dirty="0" err="1"/>
            <a:t>year</a:t>
          </a:r>
          <a:endParaRPr lang="nb-NO" dirty="0"/>
        </a:p>
      </dgm:t>
    </dgm:pt>
    <dgm:pt modelId="{9D09468C-6A59-486A-AF04-30B7D3AA36D4}" type="parTrans" cxnId="{6A1A4299-EF14-4FA2-8F3C-FF4BC38C5F80}">
      <dgm:prSet/>
      <dgm:spPr/>
      <dgm:t>
        <a:bodyPr/>
        <a:lstStyle/>
        <a:p>
          <a:endParaRPr lang="nb-NO"/>
        </a:p>
      </dgm:t>
    </dgm:pt>
    <dgm:pt modelId="{E915E3EA-55DC-44C7-A5C0-0D6399B1DA69}" type="sibTrans" cxnId="{6A1A4299-EF14-4FA2-8F3C-FF4BC38C5F80}">
      <dgm:prSet/>
      <dgm:spPr/>
      <dgm:t>
        <a:bodyPr/>
        <a:lstStyle/>
        <a:p>
          <a:endParaRPr lang="nb-NO"/>
        </a:p>
      </dgm:t>
    </dgm:pt>
    <dgm:pt modelId="{DE765AB5-28C5-43EB-9104-1CED18E0651C}">
      <dgm:prSet phldrT="[Text]"/>
      <dgm:spPr/>
      <dgm:t>
        <a:bodyPr/>
        <a:lstStyle/>
        <a:p>
          <a:r>
            <a:rPr lang="nb-NO" dirty="0" err="1"/>
            <a:t>Include</a:t>
          </a:r>
          <a:r>
            <a:rPr lang="nb-NO" dirty="0"/>
            <a:t> SDG </a:t>
          </a:r>
          <a:r>
            <a:rPr lang="nb-NO" dirty="0" err="1"/>
            <a:t>Implementation</a:t>
          </a:r>
          <a:r>
            <a:rPr lang="nb-NO" dirty="0"/>
            <a:t> </a:t>
          </a:r>
          <a:r>
            <a:rPr lang="nb-NO" dirty="0" err="1"/>
            <a:t>Audits</a:t>
          </a:r>
          <a:r>
            <a:rPr lang="nb-NO" dirty="0"/>
            <a:t> in </a:t>
          </a:r>
          <a:r>
            <a:rPr lang="nb-NO" dirty="0" err="1"/>
            <a:t>annual</a:t>
          </a:r>
          <a:r>
            <a:rPr lang="nb-NO" dirty="0"/>
            <a:t> plan</a:t>
          </a:r>
        </a:p>
      </dgm:t>
    </dgm:pt>
    <dgm:pt modelId="{92552C54-05C9-407A-B74A-E08674EEC120}" type="parTrans" cxnId="{859C1C0F-AF71-4B46-B5E5-B3A011E80276}">
      <dgm:prSet/>
      <dgm:spPr/>
      <dgm:t>
        <a:bodyPr/>
        <a:lstStyle/>
        <a:p>
          <a:endParaRPr lang="nb-NO"/>
        </a:p>
      </dgm:t>
    </dgm:pt>
    <dgm:pt modelId="{569286BD-F6DF-452E-AC54-CBF3B44A335A}" type="sibTrans" cxnId="{859C1C0F-AF71-4B46-B5E5-B3A011E80276}">
      <dgm:prSet/>
      <dgm:spPr/>
      <dgm:t>
        <a:bodyPr/>
        <a:lstStyle/>
        <a:p>
          <a:endParaRPr lang="nb-NO"/>
        </a:p>
      </dgm:t>
    </dgm:pt>
    <dgm:pt modelId="{7B8C109C-9D52-49B2-8FFA-1E7B1053D0FA}">
      <dgm:prSet phldrT="[Text]"/>
      <dgm:spPr/>
      <dgm:t>
        <a:bodyPr/>
        <a:lstStyle/>
        <a:p>
          <a:r>
            <a:rPr lang="nb-NO" dirty="0" err="1"/>
            <a:t>Check</a:t>
          </a:r>
          <a:r>
            <a:rPr lang="nb-NO" dirty="0"/>
            <a:t> link </a:t>
          </a:r>
          <a:r>
            <a:rPr lang="nb-NO" dirty="0" err="1"/>
            <a:t>with</a:t>
          </a:r>
          <a:r>
            <a:rPr lang="nb-NO" dirty="0"/>
            <a:t> SDG targets</a:t>
          </a:r>
        </a:p>
      </dgm:t>
    </dgm:pt>
    <dgm:pt modelId="{6E555D25-9CE4-478C-97DF-07FCD9C43A28}" type="parTrans" cxnId="{C3A2AD43-FFBB-4857-9B29-8D4B2A9E031E}">
      <dgm:prSet/>
      <dgm:spPr/>
      <dgm:t>
        <a:bodyPr/>
        <a:lstStyle/>
        <a:p>
          <a:endParaRPr lang="nb-NO"/>
        </a:p>
      </dgm:t>
    </dgm:pt>
    <dgm:pt modelId="{B104DB17-38E7-42B3-B9A2-B6FF501AF955}" type="sibTrans" cxnId="{C3A2AD43-FFBB-4857-9B29-8D4B2A9E031E}">
      <dgm:prSet/>
      <dgm:spPr/>
      <dgm:t>
        <a:bodyPr/>
        <a:lstStyle/>
        <a:p>
          <a:endParaRPr lang="nb-NO"/>
        </a:p>
      </dgm:t>
    </dgm:pt>
    <dgm:pt modelId="{158E7F3D-A879-4C90-B40F-ED9494EF458A}" type="pres">
      <dgm:prSet presAssocID="{58387EB2-B804-4D4F-AEBB-E08E294176DD}" presName="Name0" presStyleCnt="0">
        <dgm:presLayoutVars>
          <dgm:dir/>
          <dgm:resizeHandles val="exact"/>
        </dgm:presLayoutVars>
      </dgm:prSet>
      <dgm:spPr/>
    </dgm:pt>
    <dgm:pt modelId="{000ADA7F-D8E6-49E1-883E-57487FA15DEE}" type="pres">
      <dgm:prSet presAssocID="{5DB25049-C8C3-42D8-AB5E-78823DD52560}" presName="node" presStyleLbl="node1" presStyleIdx="0" presStyleCnt="6">
        <dgm:presLayoutVars>
          <dgm:bulletEnabled val="1"/>
        </dgm:presLayoutVars>
      </dgm:prSet>
      <dgm:spPr/>
    </dgm:pt>
    <dgm:pt modelId="{06249874-4A16-42B2-888D-6EE2BF87D5D3}" type="pres">
      <dgm:prSet presAssocID="{C2B93813-6045-4AB8-A827-67BEA6522CF6}" presName="sibTrans" presStyleLbl="sibTrans1D1" presStyleIdx="0" presStyleCnt="5"/>
      <dgm:spPr/>
    </dgm:pt>
    <dgm:pt modelId="{E9034AD1-4860-4441-AAED-10361881D638}" type="pres">
      <dgm:prSet presAssocID="{C2B93813-6045-4AB8-A827-67BEA6522CF6}" presName="connectorText" presStyleLbl="sibTrans1D1" presStyleIdx="0" presStyleCnt="5"/>
      <dgm:spPr/>
    </dgm:pt>
    <dgm:pt modelId="{FB7BB991-6C76-487D-A20E-880BA34593B8}" type="pres">
      <dgm:prSet presAssocID="{7B8C109C-9D52-49B2-8FFA-1E7B1053D0FA}" presName="node" presStyleLbl="node1" presStyleIdx="1" presStyleCnt="6">
        <dgm:presLayoutVars>
          <dgm:bulletEnabled val="1"/>
        </dgm:presLayoutVars>
      </dgm:prSet>
      <dgm:spPr/>
    </dgm:pt>
    <dgm:pt modelId="{D6CF3416-802A-4395-95F2-FB3A2CD16707}" type="pres">
      <dgm:prSet presAssocID="{B104DB17-38E7-42B3-B9A2-B6FF501AF955}" presName="sibTrans" presStyleLbl="sibTrans1D1" presStyleIdx="1" presStyleCnt="5"/>
      <dgm:spPr/>
    </dgm:pt>
    <dgm:pt modelId="{96ACED0E-DC8A-4FA2-AFEC-24EDA54EE9E7}" type="pres">
      <dgm:prSet presAssocID="{B104DB17-38E7-42B3-B9A2-B6FF501AF955}" presName="connectorText" presStyleLbl="sibTrans1D1" presStyleIdx="1" presStyleCnt="5"/>
      <dgm:spPr/>
    </dgm:pt>
    <dgm:pt modelId="{719A6E9E-F7CA-40D4-B769-F16EE1094E43}" type="pres">
      <dgm:prSet presAssocID="{2C9E4DC5-002F-435D-A15E-8D3DEED33529}" presName="node" presStyleLbl="node1" presStyleIdx="2" presStyleCnt="6">
        <dgm:presLayoutVars>
          <dgm:bulletEnabled val="1"/>
        </dgm:presLayoutVars>
      </dgm:prSet>
      <dgm:spPr/>
    </dgm:pt>
    <dgm:pt modelId="{8491A372-D96F-4939-9953-6175F18F0919}" type="pres">
      <dgm:prSet presAssocID="{91C25602-ED37-4A9E-95FE-894A2F35CEFC}" presName="sibTrans" presStyleLbl="sibTrans1D1" presStyleIdx="2" presStyleCnt="5"/>
      <dgm:spPr/>
    </dgm:pt>
    <dgm:pt modelId="{72C92B55-7D32-4421-B730-73584EED5614}" type="pres">
      <dgm:prSet presAssocID="{91C25602-ED37-4A9E-95FE-894A2F35CEFC}" presName="connectorText" presStyleLbl="sibTrans1D1" presStyleIdx="2" presStyleCnt="5"/>
      <dgm:spPr/>
    </dgm:pt>
    <dgm:pt modelId="{4AA976D0-73E5-4469-9824-99BB9A9BCDE9}" type="pres">
      <dgm:prSet presAssocID="{0B636A25-9B43-4C26-BFEF-BF743A4B7B94}" presName="node" presStyleLbl="node1" presStyleIdx="3" presStyleCnt="6">
        <dgm:presLayoutVars>
          <dgm:bulletEnabled val="1"/>
        </dgm:presLayoutVars>
      </dgm:prSet>
      <dgm:spPr/>
    </dgm:pt>
    <dgm:pt modelId="{98E5F9C3-3A62-4F60-BE46-03855C4FE7A1}" type="pres">
      <dgm:prSet presAssocID="{54B74F3C-C20E-450B-84FF-C9FB699FC572}" presName="sibTrans" presStyleLbl="sibTrans1D1" presStyleIdx="3" presStyleCnt="5"/>
      <dgm:spPr/>
    </dgm:pt>
    <dgm:pt modelId="{F808614A-48CA-4D81-A576-53954EF1B75F}" type="pres">
      <dgm:prSet presAssocID="{54B74F3C-C20E-450B-84FF-C9FB699FC572}" presName="connectorText" presStyleLbl="sibTrans1D1" presStyleIdx="3" presStyleCnt="5"/>
      <dgm:spPr/>
    </dgm:pt>
    <dgm:pt modelId="{EC00E8E2-7537-40C9-8F8A-443C6250EA3A}" type="pres">
      <dgm:prSet presAssocID="{7BBEC52B-E776-48FF-8D67-F5E6FC321663}" presName="node" presStyleLbl="node1" presStyleIdx="4" presStyleCnt="6">
        <dgm:presLayoutVars>
          <dgm:bulletEnabled val="1"/>
        </dgm:presLayoutVars>
      </dgm:prSet>
      <dgm:spPr/>
    </dgm:pt>
    <dgm:pt modelId="{F50BDA0A-F3BA-4653-82D0-31AD8B84B3EB}" type="pres">
      <dgm:prSet presAssocID="{E915E3EA-55DC-44C7-A5C0-0D6399B1DA69}" presName="sibTrans" presStyleLbl="sibTrans1D1" presStyleIdx="4" presStyleCnt="5"/>
      <dgm:spPr/>
    </dgm:pt>
    <dgm:pt modelId="{528DF78F-ECC3-47C5-A5E6-1224394CD14C}" type="pres">
      <dgm:prSet presAssocID="{E915E3EA-55DC-44C7-A5C0-0D6399B1DA69}" presName="connectorText" presStyleLbl="sibTrans1D1" presStyleIdx="4" presStyleCnt="5"/>
      <dgm:spPr/>
    </dgm:pt>
    <dgm:pt modelId="{B9F038EC-2889-4E37-B79C-2E890D96E811}" type="pres">
      <dgm:prSet presAssocID="{DE765AB5-28C5-43EB-9104-1CED18E0651C}" presName="node" presStyleLbl="node1" presStyleIdx="5" presStyleCnt="6">
        <dgm:presLayoutVars>
          <dgm:bulletEnabled val="1"/>
        </dgm:presLayoutVars>
      </dgm:prSet>
      <dgm:spPr/>
    </dgm:pt>
  </dgm:ptLst>
  <dgm:cxnLst>
    <dgm:cxn modelId="{924A5107-C3F3-43B0-9BE1-093EE33C7642}" type="presOf" srcId="{E915E3EA-55DC-44C7-A5C0-0D6399B1DA69}" destId="{F50BDA0A-F3BA-4653-82D0-31AD8B84B3EB}" srcOrd="0" destOrd="0" presId="urn:microsoft.com/office/officeart/2005/8/layout/bProcess3"/>
    <dgm:cxn modelId="{859C1C0F-AF71-4B46-B5E5-B3A011E80276}" srcId="{58387EB2-B804-4D4F-AEBB-E08E294176DD}" destId="{DE765AB5-28C5-43EB-9104-1CED18E0651C}" srcOrd="5" destOrd="0" parTransId="{92552C54-05C9-407A-B74A-E08674EEC120}" sibTransId="{569286BD-F6DF-452E-AC54-CBF3B44A335A}"/>
    <dgm:cxn modelId="{D61DF518-B96A-4808-A546-3FDCE8AF315C}" type="presOf" srcId="{B104DB17-38E7-42B3-B9A2-B6FF501AF955}" destId="{96ACED0E-DC8A-4FA2-AFEC-24EDA54EE9E7}" srcOrd="1" destOrd="0" presId="urn:microsoft.com/office/officeart/2005/8/layout/bProcess3"/>
    <dgm:cxn modelId="{D59D671D-ECFB-43BA-BB06-DE0DEB0DE566}" type="presOf" srcId="{7B8C109C-9D52-49B2-8FFA-1E7B1053D0FA}" destId="{FB7BB991-6C76-487D-A20E-880BA34593B8}" srcOrd="0" destOrd="0" presId="urn:microsoft.com/office/officeart/2005/8/layout/bProcess3"/>
    <dgm:cxn modelId="{C3A2AD43-FFBB-4857-9B29-8D4B2A9E031E}" srcId="{58387EB2-B804-4D4F-AEBB-E08E294176DD}" destId="{7B8C109C-9D52-49B2-8FFA-1E7B1053D0FA}" srcOrd="1" destOrd="0" parTransId="{6E555D25-9CE4-478C-97DF-07FCD9C43A28}" sibTransId="{B104DB17-38E7-42B3-B9A2-B6FF501AF955}"/>
    <dgm:cxn modelId="{580EB344-6D70-4BB0-A883-F7E82DA41903}" type="presOf" srcId="{E915E3EA-55DC-44C7-A5C0-0D6399B1DA69}" destId="{528DF78F-ECC3-47C5-A5E6-1224394CD14C}" srcOrd="1" destOrd="0" presId="urn:microsoft.com/office/officeart/2005/8/layout/bProcess3"/>
    <dgm:cxn modelId="{21852348-EACA-4874-978D-BF0717B2090C}" type="presOf" srcId="{58387EB2-B804-4D4F-AEBB-E08E294176DD}" destId="{158E7F3D-A879-4C90-B40F-ED9494EF458A}" srcOrd="0" destOrd="0" presId="urn:microsoft.com/office/officeart/2005/8/layout/bProcess3"/>
    <dgm:cxn modelId="{98B81B72-7F91-4B9D-95F6-E8AC39CD1E35}" type="presOf" srcId="{91C25602-ED37-4A9E-95FE-894A2F35CEFC}" destId="{8491A372-D96F-4939-9953-6175F18F0919}" srcOrd="0" destOrd="0" presId="urn:microsoft.com/office/officeart/2005/8/layout/bProcess3"/>
    <dgm:cxn modelId="{D5FA7E78-0BA2-47B0-82EE-5B5D0B0216AA}" type="presOf" srcId="{C2B93813-6045-4AB8-A827-67BEA6522CF6}" destId="{E9034AD1-4860-4441-AAED-10361881D638}" srcOrd="1" destOrd="0" presId="urn:microsoft.com/office/officeart/2005/8/layout/bProcess3"/>
    <dgm:cxn modelId="{4D9E877E-4A53-47B4-9939-B28CCCDD7E6C}" srcId="{58387EB2-B804-4D4F-AEBB-E08E294176DD}" destId="{2C9E4DC5-002F-435D-A15E-8D3DEED33529}" srcOrd="2" destOrd="0" parTransId="{CCFD8095-912B-409B-BC50-B7A21837EB81}" sibTransId="{91C25602-ED37-4A9E-95FE-894A2F35CEFC}"/>
    <dgm:cxn modelId="{B2D4667F-CA2B-4509-A125-EFC9849B67A4}" type="presOf" srcId="{2C9E4DC5-002F-435D-A15E-8D3DEED33529}" destId="{719A6E9E-F7CA-40D4-B769-F16EE1094E43}" srcOrd="0" destOrd="0" presId="urn:microsoft.com/office/officeart/2005/8/layout/bProcess3"/>
    <dgm:cxn modelId="{44B39A8E-A12C-47BD-B5FB-56A377C81D3C}" type="presOf" srcId="{7BBEC52B-E776-48FF-8D67-F5E6FC321663}" destId="{EC00E8E2-7537-40C9-8F8A-443C6250EA3A}" srcOrd="0" destOrd="0" presId="urn:microsoft.com/office/officeart/2005/8/layout/bProcess3"/>
    <dgm:cxn modelId="{C9467F94-C7CA-4B07-B9C3-FF47680033FF}" type="presOf" srcId="{5DB25049-C8C3-42D8-AB5E-78823DD52560}" destId="{000ADA7F-D8E6-49E1-883E-57487FA15DEE}" srcOrd="0" destOrd="0" presId="urn:microsoft.com/office/officeart/2005/8/layout/bProcess3"/>
    <dgm:cxn modelId="{6A1A4299-EF14-4FA2-8F3C-FF4BC38C5F80}" srcId="{58387EB2-B804-4D4F-AEBB-E08E294176DD}" destId="{7BBEC52B-E776-48FF-8D67-F5E6FC321663}" srcOrd="4" destOrd="0" parTransId="{9D09468C-6A59-486A-AF04-30B7D3AA36D4}" sibTransId="{E915E3EA-55DC-44C7-A5C0-0D6399B1DA69}"/>
    <dgm:cxn modelId="{1CCCFE9F-D94E-4BDD-A0B3-11DF08B9B407}" type="presOf" srcId="{54B74F3C-C20E-450B-84FF-C9FB699FC572}" destId="{98E5F9C3-3A62-4F60-BE46-03855C4FE7A1}" srcOrd="0" destOrd="0" presId="urn:microsoft.com/office/officeart/2005/8/layout/bProcess3"/>
    <dgm:cxn modelId="{67D6F1A5-B247-402A-86B9-BF0FA7ACA3B0}" srcId="{58387EB2-B804-4D4F-AEBB-E08E294176DD}" destId="{0B636A25-9B43-4C26-BFEF-BF743A4B7B94}" srcOrd="3" destOrd="0" parTransId="{D3783665-81F8-4CFC-8260-833981F18161}" sibTransId="{54B74F3C-C20E-450B-84FF-C9FB699FC572}"/>
    <dgm:cxn modelId="{CAE14FB9-DC8C-4030-9479-02E4BA159855}" type="presOf" srcId="{91C25602-ED37-4A9E-95FE-894A2F35CEFC}" destId="{72C92B55-7D32-4421-B730-73584EED5614}" srcOrd="1" destOrd="0" presId="urn:microsoft.com/office/officeart/2005/8/layout/bProcess3"/>
    <dgm:cxn modelId="{044D36C8-65AA-4D14-B2C5-BF332ECA5A77}" type="presOf" srcId="{C2B93813-6045-4AB8-A827-67BEA6522CF6}" destId="{06249874-4A16-42B2-888D-6EE2BF87D5D3}" srcOrd="0" destOrd="0" presId="urn:microsoft.com/office/officeart/2005/8/layout/bProcess3"/>
    <dgm:cxn modelId="{2FA23CC8-BE6F-40CD-87A8-D03983406F3E}" type="presOf" srcId="{0B636A25-9B43-4C26-BFEF-BF743A4B7B94}" destId="{4AA976D0-73E5-4469-9824-99BB9A9BCDE9}" srcOrd="0" destOrd="0" presId="urn:microsoft.com/office/officeart/2005/8/layout/bProcess3"/>
    <dgm:cxn modelId="{2FF2E1D3-55E2-43B9-9679-F09A6115D6B5}" type="presOf" srcId="{54B74F3C-C20E-450B-84FF-C9FB699FC572}" destId="{F808614A-48CA-4D81-A576-53954EF1B75F}" srcOrd="1" destOrd="0" presId="urn:microsoft.com/office/officeart/2005/8/layout/bProcess3"/>
    <dgm:cxn modelId="{2B2275D4-2977-49EA-93E9-81BA48EA7B4A}" type="presOf" srcId="{B104DB17-38E7-42B3-B9A2-B6FF501AF955}" destId="{D6CF3416-802A-4395-95F2-FB3A2CD16707}" srcOrd="0" destOrd="0" presId="urn:microsoft.com/office/officeart/2005/8/layout/bProcess3"/>
    <dgm:cxn modelId="{88CF38E5-9A65-4A3D-818E-98014419844F}" srcId="{58387EB2-B804-4D4F-AEBB-E08E294176DD}" destId="{5DB25049-C8C3-42D8-AB5E-78823DD52560}" srcOrd="0" destOrd="0" parTransId="{3B2B132B-E85F-43E7-8242-447032D95743}" sibTransId="{C2B93813-6045-4AB8-A827-67BEA6522CF6}"/>
    <dgm:cxn modelId="{44C3EDE7-5D53-497B-AD79-CD8521F91A95}" type="presOf" srcId="{DE765AB5-28C5-43EB-9104-1CED18E0651C}" destId="{B9F038EC-2889-4E37-B79C-2E890D96E811}" srcOrd="0" destOrd="0" presId="urn:microsoft.com/office/officeart/2005/8/layout/bProcess3"/>
    <dgm:cxn modelId="{796D3641-E5F8-4BD5-A23A-0778157ECBAF}" type="presParOf" srcId="{158E7F3D-A879-4C90-B40F-ED9494EF458A}" destId="{000ADA7F-D8E6-49E1-883E-57487FA15DEE}" srcOrd="0" destOrd="0" presId="urn:microsoft.com/office/officeart/2005/8/layout/bProcess3"/>
    <dgm:cxn modelId="{1FA1468A-B22A-48CB-AA56-E7854C24E4E5}" type="presParOf" srcId="{158E7F3D-A879-4C90-B40F-ED9494EF458A}" destId="{06249874-4A16-42B2-888D-6EE2BF87D5D3}" srcOrd="1" destOrd="0" presId="urn:microsoft.com/office/officeart/2005/8/layout/bProcess3"/>
    <dgm:cxn modelId="{BBD87B4B-FE4A-4583-B4E8-308372E4C223}" type="presParOf" srcId="{06249874-4A16-42B2-888D-6EE2BF87D5D3}" destId="{E9034AD1-4860-4441-AAED-10361881D638}" srcOrd="0" destOrd="0" presId="urn:microsoft.com/office/officeart/2005/8/layout/bProcess3"/>
    <dgm:cxn modelId="{76F5832F-1528-471F-9D1D-84CFEA20BEF0}" type="presParOf" srcId="{158E7F3D-A879-4C90-B40F-ED9494EF458A}" destId="{FB7BB991-6C76-487D-A20E-880BA34593B8}" srcOrd="2" destOrd="0" presId="urn:microsoft.com/office/officeart/2005/8/layout/bProcess3"/>
    <dgm:cxn modelId="{95720758-6D3B-4B1D-9E9E-133BA0A6C176}" type="presParOf" srcId="{158E7F3D-A879-4C90-B40F-ED9494EF458A}" destId="{D6CF3416-802A-4395-95F2-FB3A2CD16707}" srcOrd="3" destOrd="0" presId="urn:microsoft.com/office/officeart/2005/8/layout/bProcess3"/>
    <dgm:cxn modelId="{28659062-BAB9-4619-A960-5D607436F5A0}" type="presParOf" srcId="{D6CF3416-802A-4395-95F2-FB3A2CD16707}" destId="{96ACED0E-DC8A-4FA2-AFEC-24EDA54EE9E7}" srcOrd="0" destOrd="0" presId="urn:microsoft.com/office/officeart/2005/8/layout/bProcess3"/>
    <dgm:cxn modelId="{F23A60CA-71D1-47FC-AD4F-CFEE50915EBC}" type="presParOf" srcId="{158E7F3D-A879-4C90-B40F-ED9494EF458A}" destId="{719A6E9E-F7CA-40D4-B769-F16EE1094E43}" srcOrd="4" destOrd="0" presId="urn:microsoft.com/office/officeart/2005/8/layout/bProcess3"/>
    <dgm:cxn modelId="{9B44EA27-D883-4CCF-A465-CF8C2314315C}" type="presParOf" srcId="{158E7F3D-A879-4C90-B40F-ED9494EF458A}" destId="{8491A372-D96F-4939-9953-6175F18F0919}" srcOrd="5" destOrd="0" presId="urn:microsoft.com/office/officeart/2005/8/layout/bProcess3"/>
    <dgm:cxn modelId="{4ED9A23B-9DC7-4601-8CD5-3F680E6AF545}" type="presParOf" srcId="{8491A372-D96F-4939-9953-6175F18F0919}" destId="{72C92B55-7D32-4421-B730-73584EED5614}" srcOrd="0" destOrd="0" presId="urn:microsoft.com/office/officeart/2005/8/layout/bProcess3"/>
    <dgm:cxn modelId="{AFE38826-3957-4EFC-8E85-43F09EBF6CBE}" type="presParOf" srcId="{158E7F3D-A879-4C90-B40F-ED9494EF458A}" destId="{4AA976D0-73E5-4469-9824-99BB9A9BCDE9}" srcOrd="6" destOrd="0" presId="urn:microsoft.com/office/officeart/2005/8/layout/bProcess3"/>
    <dgm:cxn modelId="{BA6571CA-1D1A-4C0B-A6FD-EF5CC45A2D4C}" type="presParOf" srcId="{158E7F3D-A879-4C90-B40F-ED9494EF458A}" destId="{98E5F9C3-3A62-4F60-BE46-03855C4FE7A1}" srcOrd="7" destOrd="0" presId="urn:microsoft.com/office/officeart/2005/8/layout/bProcess3"/>
    <dgm:cxn modelId="{75903CE0-939B-4325-B637-7BD5D5E9C554}" type="presParOf" srcId="{98E5F9C3-3A62-4F60-BE46-03855C4FE7A1}" destId="{F808614A-48CA-4D81-A576-53954EF1B75F}" srcOrd="0" destOrd="0" presId="urn:microsoft.com/office/officeart/2005/8/layout/bProcess3"/>
    <dgm:cxn modelId="{DABBA94F-4A43-44EE-AA0F-9DAA92ADDE59}" type="presParOf" srcId="{158E7F3D-A879-4C90-B40F-ED9494EF458A}" destId="{EC00E8E2-7537-40C9-8F8A-443C6250EA3A}" srcOrd="8" destOrd="0" presId="urn:microsoft.com/office/officeart/2005/8/layout/bProcess3"/>
    <dgm:cxn modelId="{5DBB4077-8247-49B2-A6C3-066F5375BE8E}" type="presParOf" srcId="{158E7F3D-A879-4C90-B40F-ED9494EF458A}" destId="{F50BDA0A-F3BA-4653-82D0-31AD8B84B3EB}" srcOrd="9" destOrd="0" presId="urn:microsoft.com/office/officeart/2005/8/layout/bProcess3"/>
    <dgm:cxn modelId="{22834BA5-6D56-4C09-8041-A34AFC60ACD6}" type="presParOf" srcId="{F50BDA0A-F3BA-4653-82D0-31AD8B84B3EB}" destId="{528DF78F-ECC3-47C5-A5E6-1224394CD14C}" srcOrd="0" destOrd="0" presId="urn:microsoft.com/office/officeart/2005/8/layout/bProcess3"/>
    <dgm:cxn modelId="{8DC585B1-C881-4223-B8DD-4D1A37C47E7B}" type="presParOf" srcId="{158E7F3D-A879-4C90-B40F-ED9494EF458A}" destId="{B9F038EC-2889-4E37-B79C-2E890D96E811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2F5578-F473-4704-B2E9-473D1A7D9375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nb-NO"/>
        </a:p>
      </dgm:t>
    </dgm:pt>
    <dgm:pt modelId="{AC6FEB30-65E7-4F80-9D5B-125567E3C8B7}">
      <dgm:prSet phldrT="[Text]"/>
      <dgm:spPr/>
      <dgm:t>
        <a:bodyPr/>
        <a:lstStyle/>
        <a:p>
          <a:r>
            <a:rPr lang="nb-NO" dirty="0" err="1"/>
            <a:t>Significance</a:t>
          </a:r>
          <a:endParaRPr lang="nb-NO" dirty="0"/>
        </a:p>
      </dgm:t>
    </dgm:pt>
    <dgm:pt modelId="{8B1F94E3-0A35-4F7B-BE70-65AD232B123F}" type="parTrans" cxnId="{18D40C5A-E3C1-4782-8EAA-6F4F08CF0CFB}">
      <dgm:prSet/>
      <dgm:spPr/>
      <dgm:t>
        <a:bodyPr/>
        <a:lstStyle/>
        <a:p>
          <a:endParaRPr lang="nb-NO"/>
        </a:p>
      </dgm:t>
    </dgm:pt>
    <dgm:pt modelId="{DFB4CBFC-1069-41E1-B193-B1FCE7FE5548}" type="sibTrans" cxnId="{18D40C5A-E3C1-4782-8EAA-6F4F08CF0CFB}">
      <dgm:prSet/>
      <dgm:spPr/>
      <dgm:t>
        <a:bodyPr/>
        <a:lstStyle/>
        <a:p>
          <a:endParaRPr lang="nb-NO"/>
        </a:p>
      </dgm:t>
    </dgm:pt>
    <dgm:pt modelId="{ABC3CF5C-6F29-49CE-90AB-06DD6D4F983E}">
      <dgm:prSet phldrT="[Text]"/>
      <dgm:spPr/>
      <dgm:t>
        <a:bodyPr/>
        <a:lstStyle/>
        <a:p>
          <a:r>
            <a:rPr lang="nb-NO" dirty="0" err="1"/>
            <a:t>Auditability</a:t>
          </a:r>
          <a:endParaRPr lang="nb-NO" dirty="0"/>
        </a:p>
      </dgm:t>
    </dgm:pt>
    <dgm:pt modelId="{DE1D53B3-6836-4850-A4EB-74458BD0FB6B}" type="parTrans" cxnId="{540B659B-8397-4730-94E6-0D076A3A94F2}">
      <dgm:prSet/>
      <dgm:spPr/>
      <dgm:t>
        <a:bodyPr/>
        <a:lstStyle/>
        <a:p>
          <a:endParaRPr lang="nb-NO"/>
        </a:p>
      </dgm:t>
    </dgm:pt>
    <dgm:pt modelId="{14ABECBB-2811-41F0-AAD4-2E58B9136DDD}" type="sibTrans" cxnId="{540B659B-8397-4730-94E6-0D076A3A94F2}">
      <dgm:prSet/>
      <dgm:spPr/>
      <dgm:t>
        <a:bodyPr/>
        <a:lstStyle/>
        <a:p>
          <a:endParaRPr lang="nb-NO"/>
        </a:p>
      </dgm:t>
    </dgm:pt>
    <dgm:pt modelId="{FBAD8E0D-5AD8-453A-9FDE-1822D2CF3638}">
      <dgm:prSet phldrT="[Text]"/>
      <dgm:spPr/>
      <dgm:t>
        <a:bodyPr/>
        <a:lstStyle/>
        <a:p>
          <a:r>
            <a:rPr lang="nb-NO" dirty="0"/>
            <a:t>SAI </a:t>
          </a:r>
          <a:r>
            <a:rPr lang="nb-NO" dirty="0" err="1"/>
            <a:t>Mandate</a:t>
          </a:r>
          <a:endParaRPr lang="nb-NO" dirty="0"/>
        </a:p>
      </dgm:t>
    </dgm:pt>
    <dgm:pt modelId="{B726001D-A8E9-4BA1-8179-202592F7376A}" type="parTrans" cxnId="{1FF06BA9-A3A5-469D-9EC0-1132F98BA0D7}">
      <dgm:prSet/>
      <dgm:spPr/>
      <dgm:t>
        <a:bodyPr/>
        <a:lstStyle/>
        <a:p>
          <a:endParaRPr lang="nb-NO"/>
        </a:p>
      </dgm:t>
    </dgm:pt>
    <dgm:pt modelId="{8CC5D415-F58E-4356-B356-1D56A75CAAC9}" type="sibTrans" cxnId="{1FF06BA9-A3A5-469D-9EC0-1132F98BA0D7}">
      <dgm:prSet/>
      <dgm:spPr/>
      <dgm:t>
        <a:bodyPr/>
        <a:lstStyle/>
        <a:p>
          <a:endParaRPr lang="nb-NO"/>
        </a:p>
      </dgm:t>
    </dgm:pt>
    <dgm:pt modelId="{B5C82911-CAB5-45D3-96B1-80C476247706}">
      <dgm:prSet phldrT="[Text]"/>
      <dgm:spPr/>
      <dgm:t>
        <a:bodyPr/>
        <a:lstStyle/>
        <a:p>
          <a:r>
            <a:rPr lang="nb-NO" dirty="0"/>
            <a:t>Audit </a:t>
          </a:r>
          <a:r>
            <a:rPr lang="nb-NO" dirty="0" err="1"/>
            <a:t>Impact</a:t>
          </a:r>
          <a:endParaRPr lang="nb-NO" dirty="0"/>
        </a:p>
      </dgm:t>
    </dgm:pt>
    <dgm:pt modelId="{B3935C42-4C00-44FA-AD55-6D53675E90C8}" type="parTrans" cxnId="{4A31F1CF-78D6-4278-8F19-8D6F01839387}">
      <dgm:prSet/>
      <dgm:spPr/>
      <dgm:t>
        <a:bodyPr/>
        <a:lstStyle/>
        <a:p>
          <a:endParaRPr lang="nb-NO"/>
        </a:p>
      </dgm:t>
    </dgm:pt>
    <dgm:pt modelId="{5BEF3A16-08C6-485E-92E4-33B45FDFA511}" type="sibTrans" cxnId="{4A31F1CF-78D6-4278-8F19-8D6F01839387}">
      <dgm:prSet/>
      <dgm:spPr/>
      <dgm:t>
        <a:bodyPr/>
        <a:lstStyle/>
        <a:p>
          <a:endParaRPr lang="nb-NO"/>
        </a:p>
      </dgm:t>
    </dgm:pt>
    <dgm:pt modelId="{C193D7A8-DF42-4E9B-ABF7-0D95CAABC6E1}">
      <dgm:prSet phldrT="[Text]"/>
      <dgm:spPr/>
      <dgm:t>
        <a:bodyPr/>
        <a:lstStyle/>
        <a:p>
          <a:r>
            <a:rPr lang="nb-NO" dirty="0"/>
            <a:t>Audit </a:t>
          </a:r>
          <a:r>
            <a:rPr lang="nb-NO" dirty="0" err="1"/>
            <a:t>capacities</a:t>
          </a:r>
          <a:endParaRPr lang="nb-NO" dirty="0"/>
        </a:p>
      </dgm:t>
    </dgm:pt>
    <dgm:pt modelId="{83C7DCEB-55A3-42A3-A9DC-C5114F596E3A}" type="parTrans" cxnId="{A02336B4-D3D3-4309-8BB5-C04ABAAA091E}">
      <dgm:prSet/>
      <dgm:spPr/>
      <dgm:t>
        <a:bodyPr/>
        <a:lstStyle/>
        <a:p>
          <a:endParaRPr lang="nb-NO"/>
        </a:p>
      </dgm:t>
    </dgm:pt>
    <dgm:pt modelId="{A4ABE5E6-41D3-4C50-9F34-4ECCB172C256}" type="sibTrans" cxnId="{A02336B4-D3D3-4309-8BB5-C04ABAAA091E}">
      <dgm:prSet/>
      <dgm:spPr/>
      <dgm:t>
        <a:bodyPr/>
        <a:lstStyle/>
        <a:p>
          <a:endParaRPr lang="nb-NO"/>
        </a:p>
      </dgm:t>
    </dgm:pt>
    <dgm:pt modelId="{6B1485E6-5E35-4AD1-87CB-E883A07F75CC}" type="pres">
      <dgm:prSet presAssocID="{B02F5578-F473-4704-B2E9-473D1A7D9375}" presName="Name0" presStyleCnt="0">
        <dgm:presLayoutVars>
          <dgm:dir/>
          <dgm:resizeHandles val="exact"/>
        </dgm:presLayoutVars>
      </dgm:prSet>
      <dgm:spPr/>
    </dgm:pt>
    <dgm:pt modelId="{F00BA2C4-1D17-48F2-A415-0E77CBFE17BF}" type="pres">
      <dgm:prSet presAssocID="{B02F5578-F473-4704-B2E9-473D1A7D9375}" presName="cycle" presStyleCnt="0"/>
      <dgm:spPr/>
    </dgm:pt>
    <dgm:pt modelId="{3B644BF5-1936-44CE-8A2F-F28D531E709D}" type="pres">
      <dgm:prSet presAssocID="{AC6FEB30-65E7-4F80-9D5B-125567E3C8B7}" presName="nodeFirstNode" presStyleLbl="node1" presStyleIdx="0" presStyleCnt="5">
        <dgm:presLayoutVars>
          <dgm:bulletEnabled val="1"/>
        </dgm:presLayoutVars>
      </dgm:prSet>
      <dgm:spPr/>
    </dgm:pt>
    <dgm:pt modelId="{0DDF1D33-317C-48ED-9D50-91A83BE0D22D}" type="pres">
      <dgm:prSet presAssocID="{DFB4CBFC-1069-41E1-B193-B1FCE7FE5548}" presName="sibTransFirstNode" presStyleLbl="bgShp" presStyleIdx="0" presStyleCnt="1"/>
      <dgm:spPr/>
    </dgm:pt>
    <dgm:pt modelId="{30E0988D-5AC4-4F63-BF10-52CA37B4D163}" type="pres">
      <dgm:prSet presAssocID="{ABC3CF5C-6F29-49CE-90AB-06DD6D4F983E}" presName="nodeFollowingNodes" presStyleLbl="node1" presStyleIdx="1" presStyleCnt="5">
        <dgm:presLayoutVars>
          <dgm:bulletEnabled val="1"/>
        </dgm:presLayoutVars>
      </dgm:prSet>
      <dgm:spPr/>
    </dgm:pt>
    <dgm:pt modelId="{0B0AFE8D-AB0B-42DD-BD25-320797D42C5B}" type="pres">
      <dgm:prSet presAssocID="{FBAD8E0D-5AD8-453A-9FDE-1822D2CF3638}" presName="nodeFollowingNodes" presStyleLbl="node1" presStyleIdx="2" presStyleCnt="5">
        <dgm:presLayoutVars>
          <dgm:bulletEnabled val="1"/>
        </dgm:presLayoutVars>
      </dgm:prSet>
      <dgm:spPr/>
    </dgm:pt>
    <dgm:pt modelId="{F374B068-A7F3-4A1C-9446-C88B696760CE}" type="pres">
      <dgm:prSet presAssocID="{B5C82911-CAB5-45D3-96B1-80C476247706}" presName="nodeFollowingNodes" presStyleLbl="node1" presStyleIdx="3" presStyleCnt="5">
        <dgm:presLayoutVars>
          <dgm:bulletEnabled val="1"/>
        </dgm:presLayoutVars>
      </dgm:prSet>
      <dgm:spPr/>
    </dgm:pt>
    <dgm:pt modelId="{062C97B1-A4F2-4BD0-BC21-6A5914DD5FE3}" type="pres">
      <dgm:prSet presAssocID="{C193D7A8-DF42-4E9B-ABF7-0D95CAABC6E1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BC4E104-6212-4C50-BC74-732AE68DDF8C}" type="presOf" srcId="{B02F5578-F473-4704-B2E9-473D1A7D9375}" destId="{6B1485E6-5E35-4AD1-87CB-E883A07F75CC}" srcOrd="0" destOrd="0" presId="urn:microsoft.com/office/officeart/2005/8/layout/cycle3"/>
    <dgm:cxn modelId="{AB186A1B-8692-4E0C-ADF0-FCBB8B9FCDE4}" type="presOf" srcId="{DFB4CBFC-1069-41E1-B193-B1FCE7FE5548}" destId="{0DDF1D33-317C-48ED-9D50-91A83BE0D22D}" srcOrd="0" destOrd="0" presId="urn:microsoft.com/office/officeart/2005/8/layout/cycle3"/>
    <dgm:cxn modelId="{046CA354-93D5-434F-A83D-31BFE459B8B2}" type="presOf" srcId="{C193D7A8-DF42-4E9B-ABF7-0D95CAABC6E1}" destId="{062C97B1-A4F2-4BD0-BC21-6A5914DD5FE3}" srcOrd="0" destOrd="0" presId="urn:microsoft.com/office/officeart/2005/8/layout/cycle3"/>
    <dgm:cxn modelId="{18D40C5A-E3C1-4782-8EAA-6F4F08CF0CFB}" srcId="{B02F5578-F473-4704-B2E9-473D1A7D9375}" destId="{AC6FEB30-65E7-4F80-9D5B-125567E3C8B7}" srcOrd="0" destOrd="0" parTransId="{8B1F94E3-0A35-4F7B-BE70-65AD232B123F}" sibTransId="{DFB4CBFC-1069-41E1-B193-B1FCE7FE5548}"/>
    <dgm:cxn modelId="{6B4B8483-BE38-4A3C-9455-062B51FC1D96}" type="presOf" srcId="{AC6FEB30-65E7-4F80-9D5B-125567E3C8B7}" destId="{3B644BF5-1936-44CE-8A2F-F28D531E709D}" srcOrd="0" destOrd="0" presId="urn:microsoft.com/office/officeart/2005/8/layout/cycle3"/>
    <dgm:cxn modelId="{04582E8B-6B55-4021-B0D0-F753216808D0}" type="presOf" srcId="{B5C82911-CAB5-45D3-96B1-80C476247706}" destId="{F374B068-A7F3-4A1C-9446-C88B696760CE}" srcOrd="0" destOrd="0" presId="urn:microsoft.com/office/officeart/2005/8/layout/cycle3"/>
    <dgm:cxn modelId="{A672D098-A85E-485A-9166-4A3C3EE73D8F}" type="presOf" srcId="{ABC3CF5C-6F29-49CE-90AB-06DD6D4F983E}" destId="{30E0988D-5AC4-4F63-BF10-52CA37B4D163}" srcOrd="0" destOrd="0" presId="urn:microsoft.com/office/officeart/2005/8/layout/cycle3"/>
    <dgm:cxn modelId="{540B659B-8397-4730-94E6-0D076A3A94F2}" srcId="{B02F5578-F473-4704-B2E9-473D1A7D9375}" destId="{ABC3CF5C-6F29-49CE-90AB-06DD6D4F983E}" srcOrd="1" destOrd="0" parTransId="{DE1D53B3-6836-4850-A4EB-74458BD0FB6B}" sibTransId="{14ABECBB-2811-41F0-AAD4-2E58B9136DDD}"/>
    <dgm:cxn modelId="{1FF06BA9-A3A5-469D-9EC0-1132F98BA0D7}" srcId="{B02F5578-F473-4704-B2E9-473D1A7D9375}" destId="{FBAD8E0D-5AD8-453A-9FDE-1822D2CF3638}" srcOrd="2" destOrd="0" parTransId="{B726001D-A8E9-4BA1-8179-202592F7376A}" sibTransId="{8CC5D415-F58E-4356-B356-1D56A75CAAC9}"/>
    <dgm:cxn modelId="{A02336B4-D3D3-4309-8BB5-C04ABAAA091E}" srcId="{B02F5578-F473-4704-B2E9-473D1A7D9375}" destId="{C193D7A8-DF42-4E9B-ABF7-0D95CAABC6E1}" srcOrd="4" destOrd="0" parTransId="{83C7DCEB-55A3-42A3-A9DC-C5114F596E3A}" sibTransId="{A4ABE5E6-41D3-4C50-9F34-4ECCB172C256}"/>
    <dgm:cxn modelId="{A40700C6-0B10-4E37-9F5F-F9B9F39F3028}" type="presOf" srcId="{FBAD8E0D-5AD8-453A-9FDE-1822D2CF3638}" destId="{0B0AFE8D-AB0B-42DD-BD25-320797D42C5B}" srcOrd="0" destOrd="0" presId="urn:microsoft.com/office/officeart/2005/8/layout/cycle3"/>
    <dgm:cxn modelId="{4A31F1CF-78D6-4278-8F19-8D6F01839387}" srcId="{B02F5578-F473-4704-B2E9-473D1A7D9375}" destId="{B5C82911-CAB5-45D3-96B1-80C476247706}" srcOrd="3" destOrd="0" parTransId="{B3935C42-4C00-44FA-AD55-6D53675E90C8}" sibTransId="{5BEF3A16-08C6-485E-92E4-33B45FDFA511}"/>
    <dgm:cxn modelId="{3C53E29B-B368-4348-8DEA-83D1B3C94E9D}" type="presParOf" srcId="{6B1485E6-5E35-4AD1-87CB-E883A07F75CC}" destId="{F00BA2C4-1D17-48F2-A415-0E77CBFE17BF}" srcOrd="0" destOrd="0" presId="urn:microsoft.com/office/officeart/2005/8/layout/cycle3"/>
    <dgm:cxn modelId="{547900EA-3EBD-4D26-8B90-9DEC0675B6AD}" type="presParOf" srcId="{F00BA2C4-1D17-48F2-A415-0E77CBFE17BF}" destId="{3B644BF5-1936-44CE-8A2F-F28D531E709D}" srcOrd="0" destOrd="0" presId="urn:microsoft.com/office/officeart/2005/8/layout/cycle3"/>
    <dgm:cxn modelId="{65B7006F-4B60-4501-A423-131E2BB13EEC}" type="presParOf" srcId="{F00BA2C4-1D17-48F2-A415-0E77CBFE17BF}" destId="{0DDF1D33-317C-48ED-9D50-91A83BE0D22D}" srcOrd="1" destOrd="0" presId="urn:microsoft.com/office/officeart/2005/8/layout/cycle3"/>
    <dgm:cxn modelId="{1DF0834C-2526-465D-9FCB-1D1B506CA0B1}" type="presParOf" srcId="{F00BA2C4-1D17-48F2-A415-0E77CBFE17BF}" destId="{30E0988D-5AC4-4F63-BF10-52CA37B4D163}" srcOrd="2" destOrd="0" presId="urn:microsoft.com/office/officeart/2005/8/layout/cycle3"/>
    <dgm:cxn modelId="{0E4C24F5-9B69-491F-B76E-F91851E6EED5}" type="presParOf" srcId="{F00BA2C4-1D17-48F2-A415-0E77CBFE17BF}" destId="{0B0AFE8D-AB0B-42DD-BD25-320797D42C5B}" srcOrd="3" destOrd="0" presId="urn:microsoft.com/office/officeart/2005/8/layout/cycle3"/>
    <dgm:cxn modelId="{86858501-10AC-4210-98BD-4934544D45CB}" type="presParOf" srcId="{F00BA2C4-1D17-48F2-A415-0E77CBFE17BF}" destId="{F374B068-A7F3-4A1C-9446-C88B696760CE}" srcOrd="4" destOrd="0" presId="urn:microsoft.com/office/officeart/2005/8/layout/cycle3"/>
    <dgm:cxn modelId="{C0FC5165-FE6E-4393-8F65-32A17B6B9FE6}" type="presParOf" srcId="{F00BA2C4-1D17-48F2-A415-0E77CBFE17BF}" destId="{062C97B1-A4F2-4BD0-BC21-6A5914DD5FE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098695-9A3A-4D6F-AF60-16CDC2157F85}" type="doc">
      <dgm:prSet loTypeId="urn:microsoft.com/office/officeart/2005/8/layout/chevronAccent+Icon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B2D6C40-4935-406C-84D5-87EDBAA8E27A}">
      <dgm:prSet phldrT="[Text]" custT="1"/>
      <dgm:spPr/>
      <dgm:t>
        <a:bodyPr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Plan</a:t>
          </a:r>
        </a:p>
      </dgm:t>
    </dgm:pt>
    <dgm:pt modelId="{45A35CBA-1CBD-410E-B926-1EFF077288AF}" type="parTrans" cxnId="{3ED2D184-A0BE-46E2-B88F-240368C9CD64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D4410A-B2C6-44B7-9E8D-4E7D9AD28992}" type="sibTrans" cxnId="{3ED2D184-A0BE-46E2-B88F-240368C9CD64}">
      <dgm:prSet custT="1"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6CF555-FB46-4E28-8DF3-A69D99233AC7}">
      <dgm:prSet phldrT="[Text]" custT="1"/>
      <dgm:spPr/>
      <dgm:t>
        <a:bodyPr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Conduct </a:t>
          </a:r>
        </a:p>
      </dgm:t>
    </dgm:pt>
    <dgm:pt modelId="{202ECF89-BB0F-42F7-A07C-F725461A2E9C}" type="parTrans" cxnId="{3AB4FFC7-E2A9-40F8-9046-B51ADC581D7E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B42674E-CC73-42D5-ADAA-85DF20FAEF61}" type="sibTrans" cxnId="{3AB4FFC7-E2A9-40F8-9046-B51ADC581D7E}">
      <dgm:prSet custT="1"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397AA7-B3CE-4B9D-B584-D259725D5BBF}">
      <dgm:prSet custT="1"/>
      <dgm:spPr/>
      <dgm:t>
        <a:bodyPr/>
        <a:lstStyle/>
        <a:p>
          <a:endParaRPr lang="nb-NO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6A30B6-4F40-436F-89FB-C7A130D504EF}" type="parTrans" cxnId="{9E7CBFB1-E8E0-4B8C-9238-98AB85ADF39C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EE2161E-DA26-4832-8711-0292077C37D1}" type="sibTrans" cxnId="{9E7CBFB1-E8E0-4B8C-9238-98AB85ADF39C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59AC10E-AD68-437B-94F0-3BAEEADB4D3B}">
      <dgm:prSet custT="1"/>
      <dgm:spPr/>
      <dgm:t>
        <a:bodyPr/>
        <a:lstStyle/>
        <a:p>
          <a:endParaRPr lang="nb-NO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3D5E0BF-0843-46C1-B2EE-3179685D1ECF}" type="parTrans" cxnId="{36C75FED-3CFA-4C76-A0A9-C7E1889C148E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BA9514-45A8-40AE-8144-5287F6156BD9}" type="sibTrans" cxnId="{36C75FED-3CFA-4C76-A0A9-C7E1889C148E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D96DCE3-873D-47BC-A6AE-8DBA0C4B1BCB}">
      <dgm:prSet custT="1"/>
      <dgm:spPr/>
      <dgm:t>
        <a:bodyPr/>
        <a:lstStyle/>
        <a:p>
          <a:endParaRPr lang="nb-NO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121C1B-64D8-4459-9D8C-28150CCAFD40}" type="sibTrans" cxnId="{88E42C4A-3736-418E-8FE5-EC7904AC3289}">
      <dgm:prSet/>
      <dgm:spPr/>
      <dgm:t>
        <a:bodyPr/>
        <a:lstStyle/>
        <a:p>
          <a:endParaRPr lang="en-US" sz="2000"/>
        </a:p>
      </dgm:t>
    </dgm:pt>
    <dgm:pt modelId="{91D52296-C36E-4413-837C-2B3BCB553945}" type="parTrans" cxnId="{88E42C4A-3736-418E-8FE5-EC7904AC3289}">
      <dgm:prSet/>
      <dgm:spPr/>
      <dgm:t>
        <a:bodyPr/>
        <a:lstStyle/>
        <a:p>
          <a:endParaRPr lang="en-US" sz="2000"/>
        </a:p>
      </dgm:t>
    </dgm:pt>
    <dgm:pt modelId="{368BEA11-4A1A-468C-8806-17D727C6609B}">
      <dgm:prSet custT="1"/>
      <dgm:spPr/>
      <dgm:t>
        <a:bodyPr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Report                      </a:t>
          </a:r>
          <a:endParaRPr lang="nb-NO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AFCC118-98D5-4B6A-A7B5-C7FC8D4CBBD6}" type="sibTrans" cxnId="{75558C84-85E7-417E-9216-8C006804BDF2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E627FB2-5F4B-4325-B988-E35E913ADED4}" type="parTrans" cxnId="{75558C84-85E7-417E-9216-8C006804BDF2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EA0B1CB-46E5-4DC2-8BF9-7159033F4249}">
      <dgm:prSet phldrT="[Text]" custT="1"/>
      <dgm:spPr/>
      <dgm:t>
        <a:bodyPr/>
        <a:lstStyle/>
        <a:p>
          <a:r>
            <a:rPr lang="nb-NO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Follow</a:t>
          </a:r>
          <a:r>
            <a:rPr lang="nb-NO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up </a:t>
          </a:r>
        </a:p>
      </dgm:t>
    </dgm:pt>
    <dgm:pt modelId="{C4859A58-BDED-4F13-854A-A62B73ACD772}" type="parTrans" cxnId="{DEA99229-5C25-4748-A20F-DDDD27112A02}">
      <dgm:prSet/>
      <dgm:spPr/>
      <dgm:t>
        <a:bodyPr/>
        <a:lstStyle/>
        <a:p>
          <a:endParaRPr lang="nb-NO"/>
        </a:p>
      </dgm:t>
    </dgm:pt>
    <dgm:pt modelId="{D7420ABF-091A-49C1-AD1C-5109C32EDB88}" type="sibTrans" cxnId="{DEA99229-5C25-4748-A20F-DDDD27112A02}">
      <dgm:prSet/>
      <dgm:spPr/>
      <dgm:t>
        <a:bodyPr/>
        <a:lstStyle/>
        <a:p>
          <a:endParaRPr lang="nb-NO"/>
        </a:p>
      </dgm:t>
    </dgm:pt>
    <dgm:pt modelId="{E1B148F9-C8AF-4AE4-B8A1-2D178659A36A}" type="pres">
      <dgm:prSet presAssocID="{42098695-9A3A-4D6F-AF60-16CDC2157F85}" presName="Name0" presStyleCnt="0">
        <dgm:presLayoutVars>
          <dgm:dir/>
          <dgm:resizeHandles val="exact"/>
        </dgm:presLayoutVars>
      </dgm:prSet>
      <dgm:spPr/>
    </dgm:pt>
    <dgm:pt modelId="{4A7C635C-7340-471D-B0DC-84EAF4213E5C}" type="pres">
      <dgm:prSet presAssocID="{CB2D6C40-4935-406C-84D5-87EDBAA8E27A}" presName="composite" presStyleCnt="0"/>
      <dgm:spPr/>
    </dgm:pt>
    <dgm:pt modelId="{A03ADA78-B09C-4DCA-AAA9-489B7D1F217D}" type="pres">
      <dgm:prSet presAssocID="{CB2D6C40-4935-406C-84D5-87EDBAA8E27A}" presName="bgChev" presStyleLbl="node1" presStyleIdx="0" presStyleCnt="4"/>
      <dgm:spPr/>
    </dgm:pt>
    <dgm:pt modelId="{605CCB53-0A33-42B6-AFBE-1665FB5D3958}" type="pres">
      <dgm:prSet presAssocID="{CB2D6C40-4935-406C-84D5-87EDBAA8E27A}" presName="txNode" presStyleLbl="fgAcc1" presStyleIdx="0" presStyleCnt="4">
        <dgm:presLayoutVars>
          <dgm:bulletEnabled val="1"/>
        </dgm:presLayoutVars>
      </dgm:prSet>
      <dgm:spPr/>
    </dgm:pt>
    <dgm:pt modelId="{A87C2BAD-9C3F-4680-AB38-FE5E96957603}" type="pres">
      <dgm:prSet presAssocID="{DFD4410A-B2C6-44B7-9E8D-4E7D9AD28992}" presName="compositeSpace" presStyleCnt="0"/>
      <dgm:spPr/>
    </dgm:pt>
    <dgm:pt modelId="{E53A9F41-D2ED-40BC-B397-FA0DB6F60DD0}" type="pres">
      <dgm:prSet presAssocID="{D86CF555-FB46-4E28-8DF3-A69D99233AC7}" presName="composite" presStyleCnt="0"/>
      <dgm:spPr/>
    </dgm:pt>
    <dgm:pt modelId="{663301F8-EC2C-4FFF-BC7F-B867E162374B}" type="pres">
      <dgm:prSet presAssocID="{D86CF555-FB46-4E28-8DF3-A69D99233AC7}" presName="bgChev" presStyleLbl="node1" presStyleIdx="1" presStyleCnt="4"/>
      <dgm:spPr/>
    </dgm:pt>
    <dgm:pt modelId="{85AAEE7D-8B76-40ED-9B8D-C3BCCFB62A6A}" type="pres">
      <dgm:prSet presAssocID="{D86CF555-FB46-4E28-8DF3-A69D99233AC7}" presName="txNode" presStyleLbl="fgAcc1" presStyleIdx="1" presStyleCnt="4">
        <dgm:presLayoutVars>
          <dgm:bulletEnabled val="1"/>
        </dgm:presLayoutVars>
      </dgm:prSet>
      <dgm:spPr/>
    </dgm:pt>
    <dgm:pt modelId="{A82EAF84-3157-40F2-87FA-C7C57F1033FD}" type="pres">
      <dgm:prSet presAssocID="{9B42674E-CC73-42D5-ADAA-85DF20FAEF61}" presName="compositeSpace" presStyleCnt="0"/>
      <dgm:spPr/>
    </dgm:pt>
    <dgm:pt modelId="{EEEF4B9B-F3E6-432A-8D38-3C2937BFC055}" type="pres">
      <dgm:prSet presAssocID="{368BEA11-4A1A-468C-8806-17D727C6609B}" presName="composite" presStyleCnt="0"/>
      <dgm:spPr/>
    </dgm:pt>
    <dgm:pt modelId="{36D04766-7604-4395-BF66-FBB9219429B0}" type="pres">
      <dgm:prSet presAssocID="{368BEA11-4A1A-468C-8806-17D727C6609B}" presName="bgChev" presStyleLbl="node1" presStyleIdx="2" presStyleCnt="4"/>
      <dgm:spPr/>
    </dgm:pt>
    <dgm:pt modelId="{E9A82584-B4AB-4DBA-8B35-9D16E3A8A1C0}" type="pres">
      <dgm:prSet presAssocID="{368BEA11-4A1A-468C-8806-17D727C6609B}" presName="txNode" presStyleLbl="fgAcc1" presStyleIdx="2" presStyleCnt="4">
        <dgm:presLayoutVars>
          <dgm:bulletEnabled val="1"/>
        </dgm:presLayoutVars>
      </dgm:prSet>
      <dgm:spPr/>
    </dgm:pt>
    <dgm:pt modelId="{1C98BBB9-9592-47DC-9CAB-C39D34EDF7E4}" type="pres">
      <dgm:prSet presAssocID="{EAFCC118-98D5-4B6A-A7B5-C7FC8D4CBBD6}" presName="compositeSpace" presStyleCnt="0"/>
      <dgm:spPr/>
    </dgm:pt>
    <dgm:pt modelId="{520F5EE0-E224-4077-B38F-2D9D6EB033E6}" type="pres">
      <dgm:prSet presAssocID="{7EA0B1CB-46E5-4DC2-8BF9-7159033F4249}" presName="composite" presStyleCnt="0"/>
      <dgm:spPr/>
    </dgm:pt>
    <dgm:pt modelId="{331F5BDF-6D16-4D2A-9888-097253485EB3}" type="pres">
      <dgm:prSet presAssocID="{7EA0B1CB-46E5-4DC2-8BF9-7159033F4249}" presName="bgChev" presStyleLbl="node1" presStyleIdx="3" presStyleCnt="4"/>
      <dgm:spPr/>
    </dgm:pt>
    <dgm:pt modelId="{FB5989BD-9EA7-4D0B-A5F3-0CD1EB50B6B5}" type="pres">
      <dgm:prSet presAssocID="{7EA0B1CB-46E5-4DC2-8BF9-7159033F4249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0E449914-F5F0-4D75-9A01-9AC92C7247F6}" type="presOf" srcId="{F59AC10E-AD68-437B-94F0-3BAEEADB4D3B}" destId="{605CCB53-0A33-42B6-AFBE-1665FB5D3958}" srcOrd="0" destOrd="2" presId="urn:microsoft.com/office/officeart/2005/8/layout/chevronAccent+Icon"/>
    <dgm:cxn modelId="{3038471D-BC3A-418B-B8F1-569AEF1AB321}" type="presOf" srcId="{42098695-9A3A-4D6F-AF60-16CDC2157F85}" destId="{E1B148F9-C8AF-4AE4-B8A1-2D178659A36A}" srcOrd="0" destOrd="0" presId="urn:microsoft.com/office/officeart/2005/8/layout/chevronAccent+Icon"/>
    <dgm:cxn modelId="{DEA99229-5C25-4748-A20F-DDDD27112A02}" srcId="{42098695-9A3A-4D6F-AF60-16CDC2157F85}" destId="{7EA0B1CB-46E5-4DC2-8BF9-7159033F4249}" srcOrd="3" destOrd="0" parTransId="{C4859A58-BDED-4F13-854A-A62B73ACD772}" sibTransId="{D7420ABF-091A-49C1-AD1C-5109C32EDB88}"/>
    <dgm:cxn modelId="{E6647147-B27F-4074-BB4D-1D311D06ED5A}" type="presOf" srcId="{CB2D6C40-4935-406C-84D5-87EDBAA8E27A}" destId="{605CCB53-0A33-42B6-AFBE-1665FB5D3958}" srcOrd="0" destOrd="0" presId="urn:microsoft.com/office/officeart/2005/8/layout/chevronAccent+Icon"/>
    <dgm:cxn modelId="{88E42C4A-3736-418E-8FE5-EC7904AC3289}" srcId="{CB2D6C40-4935-406C-84D5-87EDBAA8E27A}" destId="{8D96DCE3-873D-47BC-A6AE-8DBA0C4B1BCB}" srcOrd="0" destOrd="0" parTransId="{91D52296-C36E-4413-837C-2B3BCB553945}" sibTransId="{D7121C1B-64D8-4459-9D8C-28150CCAFD40}"/>
    <dgm:cxn modelId="{DC0A686A-A46E-446B-9DB8-19CC2954E0D3}" type="presOf" srcId="{8D96DCE3-873D-47BC-A6AE-8DBA0C4B1BCB}" destId="{605CCB53-0A33-42B6-AFBE-1665FB5D3958}" srcOrd="0" destOrd="1" presId="urn:microsoft.com/office/officeart/2005/8/layout/chevronAccent+Icon"/>
    <dgm:cxn modelId="{75558C84-85E7-417E-9216-8C006804BDF2}" srcId="{42098695-9A3A-4D6F-AF60-16CDC2157F85}" destId="{368BEA11-4A1A-468C-8806-17D727C6609B}" srcOrd="2" destOrd="0" parTransId="{1E627FB2-5F4B-4325-B988-E35E913ADED4}" sibTransId="{EAFCC118-98D5-4B6A-A7B5-C7FC8D4CBBD6}"/>
    <dgm:cxn modelId="{3ED2D184-A0BE-46E2-B88F-240368C9CD64}" srcId="{42098695-9A3A-4D6F-AF60-16CDC2157F85}" destId="{CB2D6C40-4935-406C-84D5-87EDBAA8E27A}" srcOrd="0" destOrd="0" parTransId="{45A35CBA-1CBD-410E-B926-1EFF077288AF}" sibTransId="{DFD4410A-B2C6-44B7-9E8D-4E7D9AD28992}"/>
    <dgm:cxn modelId="{DF9E4B90-16EC-475D-B148-A04664EA4CC1}" type="presOf" srcId="{7EA0B1CB-46E5-4DC2-8BF9-7159033F4249}" destId="{FB5989BD-9EA7-4D0B-A5F3-0CD1EB50B6B5}" srcOrd="0" destOrd="0" presId="urn:microsoft.com/office/officeart/2005/8/layout/chevronAccent+Icon"/>
    <dgm:cxn modelId="{49CD7FA9-EE1D-4AC1-B8AE-ADF7928BF3F5}" type="presOf" srcId="{E7397AA7-B3CE-4B9D-B584-D259725D5BBF}" destId="{E9A82584-B4AB-4DBA-8B35-9D16E3A8A1C0}" srcOrd="0" destOrd="1" presId="urn:microsoft.com/office/officeart/2005/8/layout/chevronAccent+Icon"/>
    <dgm:cxn modelId="{9E7CBFB1-E8E0-4B8C-9238-98AB85ADF39C}" srcId="{368BEA11-4A1A-468C-8806-17D727C6609B}" destId="{E7397AA7-B3CE-4B9D-B584-D259725D5BBF}" srcOrd="0" destOrd="0" parTransId="{F36A30B6-4F40-436F-89FB-C7A130D504EF}" sibTransId="{3EE2161E-DA26-4832-8711-0292077C37D1}"/>
    <dgm:cxn modelId="{3AB4FFC7-E2A9-40F8-9046-B51ADC581D7E}" srcId="{42098695-9A3A-4D6F-AF60-16CDC2157F85}" destId="{D86CF555-FB46-4E28-8DF3-A69D99233AC7}" srcOrd="1" destOrd="0" parTransId="{202ECF89-BB0F-42F7-A07C-F725461A2E9C}" sibTransId="{9B42674E-CC73-42D5-ADAA-85DF20FAEF61}"/>
    <dgm:cxn modelId="{36C75FED-3CFA-4C76-A0A9-C7E1889C148E}" srcId="{CB2D6C40-4935-406C-84D5-87EDBAA8E27A}" destId="{F59AC10E-AD68-437B-94F0-3BAEEADB4D3B}" srcOrd="1" destOrd="0" parTransId="{03D5E0BF-0843-46C1-B2EE-3179685D1ECF}" sibTransId="{9CBA9514-45A8-40AE-8144-5287F6156BD9}"/>
    <dgm:cxn modelId="{555D9CFB-A1CE-4C56-A1A9-A10B4F28D3D2}" type="presOf" srcId="{368BEA11-4A1A-468C-8806-17D727C6609B}" destId="{E9A82584-B4AB-4DBA-8B35-9D16E3A8A1C0}" srcOrd="0" destOrd="0" presId="urn:microsoft.com/office/officeart/2005/8/layout/chevronAccent+Icon"/>
    <dgm:cxn modelId="{0A3F5BFC-4C49-4CA6-91C7-D57BB9D23C12}" type="presOf" srcId="{D86CF555-FB46-4E28-8DF3-A69D99233AC7}" destId="{85AAEE7D-8B76-40ED-9B8D-C3BCCFB62A6A}" srcOrd="0" destOrd="0" presId="urn:microsoft.com/office/officeart/2005/8/layout/chevronAccent+Icon"/>
    <dgm:cxn modelId="{00BA1B55-3BF9-4A2F-B8B7-C202085B7865}" type="presParOf" srcId="{E1B148F9-C8AF-4AE4-B8A1-2D178659A36A}" destId="{4A7C635C-7340-471D-B0DC-84EAF4213E5C}" srcOrd="0" destOrd="0" presId="urn:microsoft.com/office/officeart/2005/8/layout/chevronAccent+Icon"/>
    <dgm:cxn modelId="{3D8CED51-F6E4-4321-8DC1-B9138BBC7BE7}" type="presParOf" srcId="{4A7C635C-7340-471D-B0DC-84EAF4213E5C}" destId="{A03ADA78-B09C-4DCA-AAA9-489B7D1F217D}" srcOrd="0" destOrd="0" presId="urn:microsoft.com/office/officeart/2005/8/layout/chevronAccent+Icon"/>
    <dgm:cxn modelId="{2340DCDE-49A5-455D-8BF6-3F0F2B3A00C3}" type="presParOf" srcId="{4A7C635C-7340-471D-B0DC-84EAF4213E5C}" destId="{605CCB53-0A33-42B6-AFBE-1665FB5D3958}" srcOrd="1" destOrd="0" presId="urn:microsoft.com/office/officeart/2005/8/layout/chevronAccent+Icon"/>
    <dgm:cxn modelId="{A365E956-2A91-4C00-BC50-F6CFB49282CE}" type="presParOf" srcId="{E1B148F9-C8AF-4AE4-B8A1-2D178659A36A}" destId="{A87C2BAD-9C3F-4680-AB38-FE5E96957603}" srcOrd="1" destOrd="0" presId="urn:microsoft.com/office/officeart/2005/8/layout/chevronAccent+Icon"/>
    <dgm:cxn modelId="{4C6ACE47-9923-4AF6-BFF6-93EC43F62C16}" type="presParOf" srcId="{E1B148F9-C8AF-4AE4-B8A1-2D178659A36A}" destId="{E53A9F41-D2ED-40BC-B397-FA0DB6F60DD0}" srcOrd="2" destOrd="0" presId="urn:microsoft.com/office/officeart/2005/8/layout/chevronAccent+Icon"/>
    <dgm:cxn modelId="{FCEBBCB3-D1A7-46E0-9856-0A0AA8EE05B8}" type="presParOf" srcId="{E53A9F41-D2ED-40BC-B397-FA0DB6F60DD0}" destId="{663301F8-EC2C-4FFF-BC7F-B867E162374B}" srcOrd="0" destOrd="0" presId="urn:microsoft.com/office/officeart/2005/8/layout/chevronAccent+Icon"/>
    <dgm:cxn modelId="{01180435-A54C-49E5-A1AC-17686C854F70}" type="presParOf" srcId="{E53A9F41-D2ED-40BC-B397-FA0DB6F60DD0}" destId="{85AAEE7D-8B76-40ED-9B8D-C3BCCFB62A6A}" srcOrd="1" destOrd="0" presId="urn:microsoft.com/office/officeart/2005/8/layout/chevronAccent+Icon"/>
    <dgm:cxn modelId="{198CA0B9-D951-4BA2-8BD0-8E4687E1438B}" type="presParOf" srcId="{E1B148F9-C8AF-4AE4-B8A1-2D178659A36A}" destId="{A82EAF84-3157-40F2-87FA-C7C57F1033FD}" srcOrd="3" destOrd="0" presId="urn:microsoft.com/office/officeart/2005/8/layout/chevronAccent+Icon"/>
    <dgm:cxn modelId="{1989F324-B09F-4897-83D8-8D9AB179E8F0}" type="presParOf" srcId="{E1B148F9-C8AF-4AE4-B8A1-2D178659A36A}" destId="{EEEF4B9B-F3E6-432A-8D38-3C2937BFC055}" srcOrd="4" destOrd="0" presId="urn:microsoft.com/office/officeart/2005/8/layout/chevronAccent+Icon"/>
    <dgm:cxn modelId="{A1F070FB-D2CF-4EEF-A0AA-143B0C308023}" type="presParOf" srcId="{EEEF4B9B-F3E6-432A-8D38-3C2937BFC055}" destId="{36D04766-7604-4395-BF66-FBB9219429B0}" srcOrd="0" destOrd="0" presId="urn:microsoft.com/office/officeart/2005/8/layout/chevronAccent+Icon"/>
    <dgm:cxn modelId="{5D7EC3B6-6F67-4290-A612-7C7244CFB6EC}" type="presParOf" srcId="{EEEF4B9B-F3E6-432A-8D38-3C2937BFC055}" destId="{E9A82584-B4AB-4DBA-8B35-9D16E3A8A1C0}" srcOrd="1" destOrd="0" presId="urn:microsoft.com/office/officeart/2005/8/layout/chevronAccent+Icon"/>
    <dgm:cxn modelId="{B8CB4B21-D5C5-488A-ADA5-B1F71AA19ADF}" type="presParOf" srcId="{E1B148F9-C8AF-4AE4-B8A1-2D178659A36A}" destId="{1C98BBB9-9592-47DC-9CAB-C39D34EDF7E4}" srcOrd="5" destOrd="0" presId="urn:microsoft.com/office/officeart/2005/8/layout/chevronAccent+Icon"/>
    <dgm:cxn modelId="{4CFFE3EC-99CF-4A35-9FD3-540A7A77D884}" type="presParOf" srcId="{E1B148F9-C8AF-4AE4-B8A1-2D178659A36A}" destId="{520F5EE0-E224-4077-B38F-2D9D6EB033E6}" srcOrd="6" destOrd="0" presId="urn:microsoft.com/office/officeart/2005/8/layout/chevronAccent+Icon"/>
    <dgm:cxn modelId="{9473298E-323C-4D43-8468-FC8E6E3A643C}" type="presParOf" srcId="{520F5EE0-E224-4077-B38F-2D9D6EB033E6}" destId="{331F5BDF-6D16-4D2A-9888-097253485EB3}" srcOrd="0" destOrd="0" presId="urn:microsoft.com/office/officeart/2005/8/layout/chevronAccent+Icon"/>
    <dgm:cxn modelId="{4CF4AEBF-CDCC-4D2A-A101-C18D77387D88}" type="presParOf" srcId="{520F5EE0-E224-4077-B38F-2D9D6EB033E6}" destId="{FB5989BD-9EA7-4D0B-A5F3-0CD1EB50B6B5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6CFF7F-3DA8-4B37-90DE-7AF034F13C88}" type="doc">
      <dgm:prSet loTypeId="urn:diagrams.loki3.com/TabbedArc+Icon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nb-NO"/>
        </a:p>
      </dgm:t>
    </dgm:pt>
    <dgm:pt modelId="{A1341189-5CAF-4F34-9187-43B3641675FD}">
      <dgm:prSet phldrT="[Text]"/>
      <dgm:spPr/>
      <dgm:t>
        <a:bodyPr/>
        <a:lstStyle/>
        <a:p>
          <a:r>
            <a:rPr lang="nb-NO"/>
            <a:t>Communicate key messages </a:t>
          </a:r>
        </a:p>
      </dgm:t>
    </dgm:pt>
    <dgm:pt modelId="{0E98FC8B-1BB8-4FB7-BA01-161FC3FEB8AD}" type="parTrans" cxnId="{4B8ABBBC-CA0C-4320-85AC-BC6880E6AAAD}">
      <dgm:prSet/>
      <dgm:spPr/>
      <dgm:t>
        <a:bodyPr/>
        <a:lstStyle/>
        <a:p>
          <a:endParaRPr lang="nb-NO"/>
        </a:p>
      </dgm:t>
    </dgm:pt>
    <dgm:pt modelId="{175E1128-D70F-4067-BD5E-29DB9BE80699}" type="sibTrans" cxnId="{4B8ABBBC-CA0C-4320-85AC-BC6880E6AAAD}">
      <dgm:prSet/>
      <dgm:spPr/>
      <dgm:t>
        <a:bodyPr/>
        <a:lstStyle/>
        <a:p>
          <a:endParaRPr lang="nb-NO"/>
        </a:p>
      </dgm:t>
    </dgm:pt>
    <dgm:pt modelId="{4EB41A1F-FB30-4935-9EBE-8A0A57675C24}">
      <dgm:prSet phldrT="[Text]"/>
      <dgm:spPr/>
      <dgm:t>
        <a:bodyPr/>
        <a:lstStyle/>
        <a:p>
          <a:r>
            <a:rPr lang="nb-NO"/>
            <a:t>Strengthen follow up mechanism </a:t>
          </a:r>
        </a:p>
      </dgm:t>
    </dgm:pt>
    <dgm:pt modelId="{83F52F6A-D2C1-403A-A3BC-19269CF92075}" type="parTrans" cxnId="{A36E0B32-6DFC-442E-9776-F112702D2AED}">
      <dgm:prSet/>
      <dgm:spPr/>
      <dgm:t>
        <a:bodyPr/>
        <a:lstStyle/>
        <a:p>
          <a:endParaRPr lang="nb-NO"/>
        </a:p>
      </dgm:t>
    </dgm:pt>
    <dgm:pt modelId="{426B5DF2-6FA3-4F78-BA58-1824C1AA707B}" type="sibTrans" cxnId="{A36E0B32-6DFC-442E-9776-F112702D2AED}">
      <dgm:prSet/>
      <dgm:spPr/>
      <dgm:t>
        <a:bodyPr/>
        <a:lstStyle/>
        <a:p>
          <a:endParaRPr lang="nb-NO"/>
        </a:p>
      </dgm:t>
    </dgm:pt>
    <dgm:pt modelId="{4F8EB41B-341F-4EAA-BC5E-6D02A2B73DF6}">
      <dgm:prSet phldrT="[Text]"/>
      <dgm:spPr/>
      <dgm:t>
        <a:bodyPr/>
        <a:lstStyle/>
        <a:p>
          <a:r>
            <a:rPr lang="nb-NO"/>
            <a:t>Create coalitions</a:t>
          </a:r>
        </a:p>
      </dgm:t>
    </dgm:pt>
    <dgm:pt modelId="{65AA0F32-E6E9-4206-AEDF-B42F1D40E249}" type="parTrans" cxnId="{54C9C87B-2395-444B-AD49-2555E500EDAF}">
      <dgm:prSet/>
      <dgm:spPr/>
      <dgm:t>
        <a:bodyPr/>
        <a:lstStyle/>
        <a:p>
          <a:endParaRPr lang="nb-NO"/>
        </a:p>
      </dgm:t>
    </dgm:pt>
    <dgm:pt modelId="{A6C27BCB-D6C2-4C42-93D7-B4F0B57D25AC}" type="sibTrans" cxnId="{54C9C87B-2395-444B-AD49-2555E500EDAF}">
      <dgm:prSet/>
      <dgm:spPr/>
      <dgm:t>
        <a:bodyPr/>
        <a:lstStyle/>
        <a:p>
          <a:endParaRPr lang="nb-NO"/>
        </a:p>
      </dgm:t>
    </dgm:pt>
    <dgm:pt modelId="{5407095C-18C8-4953-B97D-95B44F7C2432}" type="pres">
      <dgm:prSet presAssocID="{BF6CFF7F-3DA8-4B37-90DE-7AF034F13C88}" presName="Name0" presStyleCnt="0">
        <dgm:presLayoutVars>
          <dgm:dir/>
          <dgm:resizeHandles val="exact"/>
        </dgm:presLayoutVars>
      </dgm:prSet>
      <dgm:spPr/>
    </dgm:pt>
    <dgm:pt modelId="{3BA6F02A-7E34-4C26-B1DC-C84764B509EA}" type="pres">
      <dgm:prSet presAssocID="{A1341189-5CAF-4F34-9187-43B3641675FD}" presName="twoplus" presStyleLbl="node1" presStyleIdx="0" presStyleCnt="3">
        <dgm:presLayoutVars>
          <dgm:bulletEnabled val="1"/>
        </dgm:presLayoutVars>
      </dgm:prSet>
      <dgm:spPr/>
    </dgm:pt>
    <dgm:pt modelId="{5439CDB9-FD62-4C5A-B95C-045A678FF5FB}" type="pres">
      <dgm:prSet presAssocID="{4EB41A1F-FB30-4935-9EBE-8A0A57675C24}" presName="twoplus" presStyleLbl="node1" presStyleIdx="1" presStyleCnt="3">
        <dgm:presLayoutVars>
          <dgm:bulletEnabled val="1"/>
        </dgm:presLayoutVars>
      </dgm:prSet>
      <dgm:spPr/>
    </dgm:pt>
    <dgm:pt modelId="{0005D00A-595C-4BFD-A267-27498578FA37}" type="pres">
      <dgm:prSet presAssocID="{4F8EB41B-341F-4EAA-BC5E-6D02A2B73DF6}" presName="twoplus" presStyleLbl="node1" presStyleIdx="2" presStyleCnt="3">
        <dgm:presLayoutVars>
          <dgm:bulletEnabled val="1"/>
        </dgm:presLayoutVars>
      </dgm:prSet>
      <dgm:spPr/>
    </dgm:pt>
  </dgm:ptLst>
  <dgm:cxnLst>
    <dgm:cxn modelId="{A36E0B32-6DFC-442E-9776-F112702D2AED}" srcId="{BF6CFF7F-3DA8-4B37-90DE-7AF034F13C88}" destId="{4EB41A1F-FB30-4935-9EBE-8A0A57675C24}" srcOrd="1" destOrd="0" parTransId="{83F52F6A-D2C1-403A-A3BC-19269CF92075}" sibTransId="{426B5DF2-6FA3-4F78-BA58-1824C1AA707B}"/>
    <dgm:cxn modelId="{4ADF276D-7E67-493F-A6AA-3C55392DCE90}" type="presOf" srcId="{BF6CFF7F-3DA8-4B37-90DE-7AF034F13C88}" destId="{5407095C-18C8-4953-B97D-95B44F7C2432}" srcOrd="0" destOrd="0" presId="urn:diagrams.loki3.com/TabbedArc+Icon"/>
    <dgm:cxn modelId="{54C9C87B-2395-444B-AD49-2555E500EDAF}" srcId="{BF6CFF7F-3DA8-4B37-90DE-7AF034F13C88}" destId="{4F8EB41B-341F-4EAA-BC5E-6D02A2B73DF6}" srcOrd="2" destOrd="0" parTransId="{65AA0F32-E6E9-4206-AEDF-B42F1D40E249}" sibTransId="{A6C27BCB-D6C2-4C42-93D7-B4F0B57D25AC}"/>
    <dgm:cxn modelId="{313F0B94-1E54-472E-ADBB-37AF907A901A}" type="presOf" srcId="{A1341189-5CAF-4F34-9187-43B3641675FD}" destId="{3BA6F02A-7E34-4C26-B1DC-C84764B509EA}" srcOrd="0" destOrd="0" presId="urn:diagrams.loki3.com/TabbedArc+Icon"/>
    <dgm:cxn modelId="{4B8ABBBC-CA0C-4320-85AC-BC6880E6AAAD}" srcId="{BF6CFF7F-3DA8-4B37-90DE-7AF034F13C88}" destId="{A1341189-5CAF-4F34-9187-43B3641675FD}" srcOrd="0" destOrd="0" parTransId="{0E98FC8B-1BB8-4FB7-BA01-161FC3FEB8AD}" sibTransId="{175E1128-D70F-4067-BD5E-29DB9BE80699}"/>
    <dgm:cxn modelId="{059544C1-3946-49AC-BB37-2B2CBAC676B2}" type="presOf" srcId="{4F8EB41B-341F-4EAA-BC5E-6D02A2B73DF6}" destId="{0005D00A-595C-4BFD-A267-27498578FA37}" srcOrd="0" destOrd="0" presId="urn:diagrams.loki3.com/TabbedArc+Icon"/>
    <dgm:cxn modelId="{425F93E7-181B-4245-9402-7672D25A578A}" type="presOf" srcId="{4EB41A1F-FB30-4935-9EBE-8A0A57675C24}" destId="{5439CDB9-FD62-4C5A-B95C-045A678FF5FB}" srcOrd="0" destOrd="0" presId="urn:diagrams.loki3.com/TabbedArc+Icon"/>
    <dgm:cxn modelId="{6E7E793F-074D-4530-B259-70980ADFB333}" type="presParOf" srcId="{5407095C-18C8-4953-B97D-95B44F7C2432}" destId="{3BA6F02A-7E34-4C26-B1DC-C84764B509EA}" srcOrd="0" destOrd="0" presId="urn:diagrams.loki3.com/TabbedArc+Icon"/>
    <dgm:cxn modelId="{4C4D3E76-5813-4EEB-8384-4197D3CC9B24}" type="presParOf" srcId="{5407095C-18C8-4953-B97D-95B44F7C2432}" destId="{5439CDB9-FD62-4C5A-B95C-045A678FF5FB}" srcOrd="1" destOrd="0" presId="urn:diagrams.loki3.com/TabbedArc+Icon"/>
    <dgm:cxn modelId="{32337F97-F21D-4DC7-825F-2D967DF63362}" type="presParOf" srcId="{5407095C-18C8-4953-B97D-95B44F7C2432}" destId="{0005D00A-595C-4BFD-A267-27498578FA37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9BE9C-538C-4E63-BE94-44ED6D7BBD50}">
      <dsp:nvSpPr>
        <dsp:cNvPr id="0" name=""/>
        <dsp:cNvSpPr/>
      </dsp:nvSpPr>
      <dsp:spPr>
        <a:xfrm>
          <a:off x="4070861" y="1103930"/>
          <a:ext cx="2924867" cy="29248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B39FF6-FADD-4E31-9B92-AA27B66EA76C}">
      <dsp:nvSpPr>
        <dsp:cNvPr id="0" name=""/>
        <dsp:cNvSpPr/>
      </dsp:nvSpPr>
      <dsp:spPr>
        <a:xfrm>
          <a:off x="4168314" y="1201441"/>
          <a:ext cx="2729313" cy="27298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b="1" kern="1200" dirty="0"/>
            <a:t>Audit of SDG </a:t>
          </a:r>
          <a:r>
            <a:rPr lang="nb-NO" sz="2200" b="1" kern="1200" dirty="0" err="1"/>
            <a:t>implementation</a:t>
          </a:r>
          <a:endParaRPr lang="nb-NO" sz="2200" b="1" kern="1200" dirty="0"/>
        </a:p>
      </dsp:txBody>
      <dsp:txXfrm>
        <a:off x="4558772" y="1591486"/>
        <a:ext cx="1949695" cy="1949712"/>
      </dsp:txXfrm>
    </dsp:sp>
    <dsp:sp modelId="{EFD07F69-F03F-4284-9F4D-BEB4CA36FE4E}">
      <dsp:nvSpPr>
        <dsp:cNvPr id="0" name=""/>
        <dsp:cNvSpPr/>
      </dsp:nvSpPr>
      <dsp:spPr>
        <a:xfrm rot="2700000">
          <a:off x="1048818" y="1103604"/>
          <a:ext cx="2924964" cy="292496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53F73-BC63-4A3D-B35D-7E6E5C001998}">
      <dsp:nvSpPr>
        <dsp:cNvPr id="0" name=""/>
        <dsp:cNvSpPr/>
      </dsp:nvSpPr>
      <dsp:spPr>
        <a:xfrm>
          <a:off x="1146644" y="1201441"/>
          <a:ext cx="2729313" cy="27298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b="1" kern="1200" dirty="0"/>
            <a:t>Audit of </a:t>
          </a:r>
          <a:r>
            <a:rPr lang="nb-NO" sz="2200" b="1" kern="1200" dirty="0" err="1"/>
            <a:t>Preparedness</a:t>
          </a:r>
          <a:r>
            <a:rPr lang="nb-NO" sz="2200" b="1" kern="1200" dirty="0"/>
            <a:t> for </a:t>
          </a:r>
          <a:r>
            <a:rPr lang="nb-NO" sz="2200" b="1" kern="1200" dirty="0" err="1"/>
            <a:t>implementation</a:t>
          </a:r>
          <a:r>
            <a:rPr lang="nb-NO" sz="2200" b="1" kern="1200" dirty="0"/>
            <a:t> of </a:t>
          </a:r>
          <a:r>
            <a:rPr lang="nb-NO" sz="2200" b="1" kern="1200" dirty="0" err="1"/>
            <a:t>SDGs</a:t>
          </a:r>
          <a:endParaRPr lang="nb-NO" sz="2200" b="1" kern="1200" dirty="0"/>
        </a:p>
      </dsp:txBody>
      <dsp:txXfrm>
        <a:off x="1536453" y="1591486"/>
        <a:ext cx="1949695" cy="1949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42CCC-FFA9-46F6-B60C-A5A34A9AE821}">
      <dsp:nvSpPr>
        <dsp:cNvPr id="0" name=""/>
        <dsp:cNvSpPr/>
      </dsp:nvSpPr>
      <dsp:spPr>
        <a:xfrm>
          <a:off x="980420" y="765"/>
          <a:ext cx="2182261" cy="1309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 err="1"/>
            <a:t>IDI’s</a:t>
          </a:r>
          <a:r>
            <a:rPr lang="nb-NO" sz="2000" b="1" kern="1200" dirty="0"/>
            <a:t> SDG Audit Model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/>
            <a:t>( ISAM)</a:t>
          </a:r>
        </a:p>
      </dsp:txBody>
      <dsp:txXfrm>
        <a:off x="980420" y="765"/>
        <a:ext cx="2182261" cy="1309356"/>
      </dsp:txXfrm>
    </dsp:sp>
    <dsp:sp modelId="{1B0DB4C6-E7D8-4E83-AC7F-6299821AF3B9}">
      <dsp:nvSpPr>
        <dsp:cNvPr id="0" name=""/>
        <dsp:cNvSpPr/>
      </dsp:nvSpPr>
      <dsp:spPr>
        <a:xfrm>
          <a:off x="3380907" y="765"/>
          <a:ext cx="2182261" cy="1309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/>
            <a:t>Pilot </a:t>
          </a:r>
          <a:r>
            <a:rPr lang="nb-NO" sz="2000" b="1" kern="1200" dirty="0" err="1"/>
            <a:t>Audits</a:t>
          </a:r>
          <a:r>
            <a:rPr lang="nb-NO" sz="2000" b="1" kern="1200" dirty="0"/>
            <a:t> of </a:t>
          </a:r>
          <a:r>
            <a:rPr lang="nb-NO" sz="2000" b="1" kern="1200" dirty="0" err="1"/>
            <a:t>nationally</a:t>
          </a:r>
          <a:r>
            <a:rPr lang="nb-NO" sz="2000" b="1" kern="1200" dirty="0"/>
            <a:t> </a:t>
          </a:r>
          <a:r>
            <a:rPr lang="nb-NO" sz="2000" b="1" kern="1200" dirty="0" err="1"/>
            <a:t>agreed</a:t>
          </a:r>
          <a:r>
            <a:rPr lang="nb-NO" sz="2000" b="1" kern="1200" dirty="0"/>
            <a:t> targets </a:t>
          </a:r>
          <a:r>
            <a:rPr lang="nb-NO" sz="2000" b="1" kern="1200" dirty="0" err="1"/>
            <a:t>linked</a:t>
          </a:r>
          <a:r>
            <a:rPr lang="nb-NO" sz="2000" b="1" kern="1200" dirty="0"/>
            <a:t> to SDG 5.2</a:t>
          </a:r>
        </a:p>
      </dsp:txBody>
      <dsp:txXfrm>
        <a:off x="3380907" y="765"/>
        <a:ext cx="2182261" cy="1309356"/>
      </dsp:txXfrm>
    </dsp:sp>
    <dsp:sp modelId="{A7E999F9-908A-41CF-BF71-AD6BAAFBA999}">
      <dsp:nvSpPr>
        <dsp:cNvPr id="0" name=""/>
        <dsp:cNvSpPr/>
      </dsp:nvSpPr>
      <dsp:spPr>
        <a:xfrm>
          <a:off x="980420" y="1528348"/>
          <a:ext cx="2182261" cy="1309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 err="1"/>
            <a:t>Selecting</a:t>
          </a:r>
          <a:r>
            <a:rPr lang="nb-NO" sz="2000" b="1" kern="1200" dirty="0"/>
            <a:t> SDG Audit Portfolios</a:t>
          </a:r>
        </a:p>
      </dsp:txBody>
      <dsp:txXfrm>
        <a:off x="980420" y="1528348"/>
        <a:ext cx="2182261" cy="1309356"/>
      </dsp:txXfrm>
    </dsp:sp>
    <dsp:sp modelId="{5982F7D0-AD5C-45F3-B5FA-F3F28ED7FA62}">
      <dsp:nvSpPr>
        <dsp:cNvPr id="0" name=""/>
        <dsp:cNvSpPr/>
      </dsp:nvSpPr>
      <dsp:spPr>
        <a:xfrm>
          <a:off x="3380907" y="1528348"/>
          <a:ext cx="2182261" cy="1309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/>
            <a:t>Cooperative </a:t>
          </a:r>
          <a:r>
            <a:rPr lang="nb-NO" sz="2000" b="1" kern="1200" dirty="0" err="1"/>
            <a:t>Audits</a:t>
          </a:r>
          <a:r>
            <a:rPr lang="nb-NO" sz="2000" b="1" kern="1200" dirty="0"/>
            <a:t> of SDG </a:t>
          </a:r>
          <a:r>
            <a:rPr lang="nb-NO" sz="2000" b="1" kern="1200" dirty="0" err="1"/>
            <a:t>implementation</a:t>
          </a:r>
          <a:r>
            <a:rPr lang="nb-NO" sz="2000" b="1" kern="1200" dirty="0"/>
            <a:t> </a:t>
          </a:r>
        </a:p>
      </dsp:txBody>
      <dsp:txXfrm>
        <a:off x="3380907" y="1528348"/>
        <a:ext cx="2182261" cy="1309356"/>
      </dsp:txXfrm>
    </dsp:sp>
    <dsp:sp modelId="{D9AA5204-B574-43DE-8948-9D039C8FBD45}">
      <dsp:nvSpPr>
        <dsp:cNvPr id="0" name=""/>
        <dsp:cNvSpPr/>
      </dsp:nvSpPr>
      <dsp:spPr>
        <a:xfrm>
          <a:off x="2180663" y="3055931"/>
          <a:ext cx="2182261" cy="1309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 err="1"/>
            <a:t>Facilitate</a:t>
          </a:r>
          <a:r>
            <a:rPr lang="nb-NO" sz="2000" b="1" kern="1200" dirty="0"/>
            <a:t> Audit </a:t>
          </a:r>
          <a:r>
            <a:rPr lang="nb-NO" sz="2000" b="1" kern="1200" dirty="0" err="1"/>
            <a:t>Impact</a:t>
          </a:r>
          <a:endParaRPr lang="nb-NO" sz="2000" b="1" kern="1200" dirty="0"/>
        </a:p>
      </dsp:txBody>
      <dsp:txXfrm>
        <a:off x="2180663" y="3055931"/>
        <a:ext cx="2182261" cy="13093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49874-4A16-42B2-888D-6EE2BF87D5D3}">
      <dsp:nvSpPr>
        <dsp:cNvPr id="0" name=""/>
        <dsp:cNvSpPr/>
      </dsp:nvSpPr>
      <dsp:spPr>
        <a:xfrm>
          <a:off x="3147938" y="573533"/>
          <a:ext cx="4424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48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357354" y="616888"/>
        <a:ext cx="23654" cy="4730"/>
      </dsp:txXfrm>
    </dsp:sp>
    <dsp:sp modelId="{000ADA7F-D8E6-49E1-883E-57487FA15DEE}">
      <dsp:nvSpPr>
        <dsp:cNvPr id="0" name=""/>
        <dsp:cNvSpPr/>
      </dsp:nvSpPr>
      <dsp:spPr>
        <a:xfrm>
          <a:off x="1092836" y="2183"/>
          <a:ext cx="2056901" cy="1234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 err="1"/>
            <a:t>Identify</a:t>
          </a:r>
          <a:r>
            <a:rPr lang="nb-NO" sz="1700" kern="1200" dirty="0"/>
            <a:t> </a:t>
          </a:r>
          <a:r>
            <a:rPr lang="nb-NO" sz="1700" kern="1200" dirty="0" err="1"/>
            <a:t>nationally</a:t>
          </a:r>
          <a:r>
            <a:rPr lang="nb-NO" sz="1700" kern="1200" dirty="0"/>
            <a:t> </a:t>
          </a:r>
          <a:r>
            <a:rPr lang="nb-NO" sz="1700" kern="1200" dirty="0" err="1"/>
            <a:t>agreed</a:t>
          </a:r>
          <a:r>
            <a:rPr lang="nb-NO" sz="1700" kern="1200" dirty="0"/>
            <a:t> targets</a:t>
          </a:r>
        </a:p>
      </dsp:txBody>
      <dsp:txXfrm>
        <a:off x="1092836" y="2183"/>
        <a:ext cx="2056901" cy="1234141"/>
      </dsp:txXfrm>
    </dsp:sp>
    <dsp:sp modelId="{D6CF3416-802A-4395-95F2-FB3A2CD16707}">
      <dsp:nvSpPr>
        <dsp:cNvPr id="0" name=""/>
        <dsp:cNvSpPr/>
      </dsp:nvSpPr>
      <dsp:spPr>
        <a:xfrm>
          <a:off x="2121287" y="1234524"/>
          <a:ext cx="2529989" cy="442487"/>
        </a:xfrm>
        <a:custGeom>
          <a:avLst/>
          <a:gdLst/>
          <a:ahLst/>
          <a:cxnLst/>
          <a:rect l="0" t="0" r="0" b="0"/>
          <a:pathLst>
            <a:path>
              <a:moveTo>
                <a:pt x="2529989" y="0"/>
              </a:moveTo>
              <a:lnTo>
                <a:pt x="2529989" y="238343"/>
              </a:lnTo>
              <a:lnTo>
                <a:pt x="0" y="238343"/>
              </a:lnTo>
              <a:lnTo>
                <a:pt x="0" y="44248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321935" y="1453402"/>
        <a:ext cx="128692" cy="4730"/>
      </dsp:txXfrm>
    </dsp:sp>
    <dsp:sp modelId="{FB7BB991-6C76-487D-A20E-880BA34593B8}">
      <dsp:nvSpPr>
        <dsp:cNvPr id="0" name=""/>
        <dsp:cNvSpPr/>
      </dsp:nvSpPr>
      <dsp:spPr>
        <a:xfrm>
          <a:off x="3622825" y="2183"/>
          <a:ext cx="2056901" cy="1234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 err="1"/>
            <a:t>Check</a:t>
          </a:r>
          <a:r>
            <a:rPr lang="nb-NO" sz="1700" kern="1200" dirty="0"/>
            <a:t> link </a:t>
          </a:r>
          <a:r>
            <a:rPr lang="nb-NO" sz="1700" kern="1200" dirty="0" err="1"/>
            <a:t>with</a:t>
          </a:r>
          <a:r>
            <a:rPr lang="nb-NO" sz="1700" kern="1200" dirty="0"/>
            <a:t> SDG targets</a:t>
          </a:r>
        </a:p>
      </dsp:txBody>
      <dsp:txXfrm>
        <a:off x="3622825" y="2183"/>
        <a:ext cx="2056901" cy="1234141"/>
      </dsp:txXfrm>
    </dsp:sp>
    <dsp:sp modelId="{8491A372-D96F-4939-9953-6175F18F0919}">
      <dsp:nvSpPr>
        <dsp:cNvPr id="0" name=""/>
        <dsp:cNvSpPr/>
      </dsp:nvSpPr>
      <dsp:spPr>
        <a:xfrm>
          <a:off x="3147938" y="2280761"/>
          <a:ext cx="4424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48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357354" y="2324116"/>
        <a:ext cx="23654" cy="4730"/>
      </dsp:txXfrm>
    </dsp:sp>
    <dsp:sp modelId="{719A6E9E-F7CA-40D4-B769-F16EE1094E43}">
      <dsp:nvSpPr>
        <dsp:cNvPr id="0" name=""/>
        <dsp:cNvSpPr/>
      </dsp:nvSpPr>
      <dsp:spPr>
        <a:xfrm>
          <a:off x="1092836" y="1709411"/>
          <a:ext cx="2056901" cy="1234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Analyse targets </a:t>
          </a:r>
          <a:r>
            <a:rPr lang="nb-NO" sz="1700" kern="1200" dirty="0" err="1"/>
            <a:t>using</a:t>
          </a:r>
          <a:r>
            <a:rPr lang="nb-NO" sz="1700" kern="1200" dirty="0"/>
            <a:t> </a:t>
          </a:r>
          <a:r>
            <a:rPr lang="nb-NO" sz="1700" kern="1200" dirty="0" err="1"/>
            <a:t>agreed</a:t>
          </a:r>
          <a:r>
            <a:rPr lang="nb-NO" sz="1700" kern="1200" dirty="0"/>
            <a:t> </a:t>
          </a:r>
          <a:r>
            <a:rPr lang="nb-NO" sz="1700" kern="1200" dirty="0" err="1"/>
            <a:t>criteria</a:t>
          </a:r>
          <a:r>
            <a:rPr lang="nb-NO" sz="1700" kern="1200" dirty="0"/>
            <a:t> </a:t>
          </a:r>
        </a:p>
      </dsp:txBody>
      <dsp:txXfrm>
        <a:off x="1092836" y="1709411"/>
        <a:ext cx="2056901" cy="1234141"/>
      </dsp:txXfrm>
    </dsp:sp>
    <dsp:sp modelId="{98E5F9C3-3A62-4F60-BE46-03855C4FE7A1}">
      <dsp:nvSpPr>
        <dsp:cNvPr id="0" name=""/>
        <dsp:cNvSpPr/>
      </dsp:nvSpPr>
      <dsp:spPr>
        <a:xfrm>
          <a:off x="2121287" y="2941752"/>
          <a:ext cx="2529989" cy="442487"/>
        </a:xfrm>
        <a:custGeom>
          <a:avLst/>
          <a:gdLst/>
          <a:ahLst/>
          <a:cxnLst/>
          <a:rect l="0" t="0" r="0" b="0"/>
          <a:pathLst>
            <a:path>
              <a:moveTo>
                <a:pt x="2529989" y="0"/>
              </a:moveTo>
              <a:lnTo>
                <a:pt x="2529989" y="238343"/>
              </a:lnTo>
              <a:lnTo>
                <a:pt x="0" y="238343"/>
              </a:lnTo>
              <a:lnTo>
                <a:pt x="0" y="44248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321935" y="3160630"/>
        <a:ext cx="128692" cy="4730"/>
      </dsp:txXfrm>
    </dsp:sp>
    <dsp:sp modelId="{4AA976D0-73E5-4469-9824-99BB9A9BCDE9}">
      <dsp:nvSpPr>
        <dsp:cNvPr id="0" name=""/>
        <dsp:cNvSpPr/>
      </dsp:nvSpPr>
      <dsp:spPr>
        <a:xfrm>
          <a:off x="3622825" y="1709411"/>
          <a:ext cx="2056901" cy="1234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Select a </a:t>
          </a:r>
          <a:r>
            <a:rPr lang="nb-NO" sz="1700" kern="1200" dirty="0" err="1"/>
            <a:t>multi</a:t>
          </a:r>
          <a:r>
            <a:rPr lang="nb-NO" sz="1700" kern="1200" dirty="0"/>
            <a:t> </a:t>
          </a:r>
          <a:r>
            <a:rPr lang="nb-NO" sz="1700" kern="1200" dirty="0" err="1"/>
            <a:t>year</a:t>
          </a:r>
          <a:r>
            <a:rPr lang="nb-NO" sz="1700" kern="1200" dirty="0"/>
            <a:t> </a:t>
          </a:r>
          <a:r>
            <a:rPr lang="nb-NO" sz="1700" kern="1200" dirty="0" err="1"/>
            <a:t>portfolio</a:t>
          </a:r>
          <a:r>
            <a:rPr lang="nb-NO" sz="1700" kern="1200" dirty="0"/>
            <a:t> of targets to be </a:t>
          </a:r>
          <a:r>
            <a:rPr lang="nb-NO" sz="1700" kern="1200" dirty="0" err="1"/>
            <a:t>audited</a:t>
          </a:r>
          <a:endParaRPr lang="nb-NO" sz="1700" kern="1200" dirty="0"/>
        </a:p>
      </dsp:txBody>
      <dsp:txXfrm>
        <a:off x="3622825" y="1709411"/>
        <a:ext cx="2056901" cy="1234141"/>
      </dsp:txXfrm>
    </dsp:sp>
    <dsp:sp modelId="{F50BDA0A-F3BA-4653-82D0-31AD8B84B3EB}">
      <dsp:nvSpPr>
        <dsp:cNvPr id="0" name=""/>
        <dsp:cNvSpPr/>
      </dsp:nvSpPr>
      <dsp:spPr>
        <a:xfrm>
          <a:off x="3147938" y="3987990"/>
          <a:ext cx="4424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48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357354" y="4031345"/>
        <a:ext cx="23654" cy="4730"/>
      </dsp:txXfrm>
    </dsp:sp>
    <dsp:sp modelId="{EC00E8E2-7537-40C9-8F8A-443C6250EA3A}">
      <dsp:nvSpPr>
        <dsp:cNvPr id="0" name=""/>
        <dsp:cNvSpPr/>
      </dsp:nvSpPr>
      <dsp:spPr>
        <a:xfrm>
          <a:off x="1092836" y="3416639"/>
          <a:ext cx="2056901" cy="1234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 err="1"/>
            <a:t>Review</a:t>
          </a:r>
          <a:r>
            <a:rPr lang="nb-NO" sz="1700" kern="1200" dirty="0"/>
            <a:t> </a:t>
          </a:r>
          <a:r>
            <a:rPr lang="nb-NO" sz="1700" kern="1200" dirty="0" err="1"/>
            <a:t>portfolio</a:t>
          </a:r>
          <a:r>
            <a:rPr lang="nb-NO" sz="1700" kern="1200" dirty="0"/>
            <a:t> </a:t>
          </a:r>
          <a:r>
            <a:rPr lang="nb-NO" sz="1700" kern="1200" dirty="0" err="1"/>
            <a:t>every</a:t>
          </a:r>
          <a:r>
            <a:rPr lang="nb-NO" sz="1700" kern="1200" dirty="0"/>
            <a:t> </a:t>
          </a:r>
          <a:r>
            <a:rPr lang="nb-NO" sz="1700" kern="1200" dirty="0" err="1"/>
            <a:t>year</a:t>
          </a:r>
          <a:endParaRPr lang="nb-NO" sz="1700" kern="1200" dirty="0"/>
        </a:p>
      </dsp:txBody>
      <dsp:txXfrm>
        <a:off x="1092836" y="3416639"/>
        <a:ext cx="2056901" cy="1234141"/>
      </dsp:txXfrm>
    </dsp:sp>
    <dsp:sp modelId="{B9F038EC-2889-4E37-B79C-2E890D96E811}">
      <dsp:nvSpPr>
        <dsp:cNvPr id="0" name=""/>
        <dsp:cNvSpPr/>
      </dsp:nvSpPr>
      <dsp:spPr>
        <a:xfrm>
          <a:off x="3622825" y="3416639"/>
          <a:ext cx="2056901" cy="1234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 err="1"/>
            <a:t>Include</a:t>
          </a:r>
          <a:r>
            <a:rPr lang="nb-NO" sz="1700" kern="1200" dirty="0"/>
            <a:t> SDG </a:t>
          </a:r>
          <a:r>
            <a:rPr lang="nb-NO" sz="1700" kern="1200" dirty="0" err="1"/>
            <a:t>Implementation</a:t>
          </a:r>
          <a:r>
            <a:rPr lang="nb-NO" sz="1700" kern="1200" dirty="0"/>
            <a:t> </a:t>
          </a:r>
          <a:r>
            <a:rPr lang="nb-NO" sz="1700" kern="1200" dirty="0" err="1"/>
            <a:t>Audits</a:t>
          </a:r>
          <a:r>
            <a:rPr lang="nb-NO" sz="1700" kern="1200" dirty="0"/>
            <a:t> in </a:t>
          </a:r>
          <a:r>
            <a:rPr lang="nb-NO" sz="1700" kern="1200" dirty="0" err="1"/>
            <a:t>annual</a:t>
          </a:r>
          <a:r>
            <a:rPr lang="nb-NO" sz="1700" kern="1200" dirty="0"/>
            <a:t> plan</a:t>
          </a:r>
        </a:p>
      </dsp:txBody>
      <dsp:txXfrm>
        <a:off x="3622825" y="3416639"/>
        <a:ext cx="2056901" cy="12341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F1D33-317C-48ED-9D50-91A83BE0D22D}">
      <dsp:nvSpPr>
        <dsp:cNvPr id="0" name=""/>
        <dsp:cNvSpPr/>
      </dsp:nvSpPr>
      <dsp:spPr>
        <a:xfrm>
          <a:off x="444774" y="217783"/>
          <a:ext cx="3460777" cy="3460777"/>
        </a:xfrm>
        <a:prstGeom prst="circularArrow">
          <a:avLst>
            <a:gd name="adj1" fmla="val 5544"/>
            <a:gd name="adj2" fmla="val 330680"/>
            <a:gd name="adj3" fmla="val 13887149"/>
            <a:gd name="adj4" fmla="val 17318639"/>
            <a:gd name="adj5" fmla="val 5757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44BF5-1936-44CE-8A2F-F28D531E709D}">
      <dsp:nvSpPr>
        <dsp:cNvPr id="0" name=""/>
        <dsp:cNvSpPr/>
      </dsp:nvSpPr>
      <dsp:spPr>
        <a:xfrm>
          <a:off x="1404085" y="235537"/>
          <a:ext cx="1542156" cy="7710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 err="1"/>
            <a:t>Significance</a:t>
          </a:r>
          <a:endParaRPr lang="nb-NO" sz="1900" kern="1200" dirty="0"/>
        </a:p>
      </dsp:txBody>
      <dsp:txXfrm>
        <a:off x="1441726" y="273178"/>
        <a:ext cx="1466874" cy="695796"/>
      </dsp:txXfrm>
    </dsp:sp>
    <dsp:sp modelId="{30E0988D-5AC4-4F63-BF10-52CA37B4D163}">
      <dsp:nvSpPr>
        <dsp:cNvPr id="0" name=""/>
        <dsp:cNvSpPr/>
      </dsp:nvSpPr>
      <dsp:spPr>
        <a:xfrm>
          <a:off x="2807664" y="1255297"/>
          <a:ext cx="1542156" cy="7710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 err="1"/>
            <a:t>Auditability</a:t>
          </a:r>
          <a:endParaRPr lang="nb-NO" sz="1900" kern="1200" dirty="0"/>
        </a:p>
      </dsp:txBody>
      <dsp:txXfrm>
        <a:off x="2845305" y="1292938"/>
        <a:ext cx="1466874" cy="695796"/>
      </dsp:txXfrm>
    </dsp:sp>
    <dsp:sp modelId="{0B0AFE8D-AB0B-42DD-BD25-320797D42C5B}">
      <dsp:nvSpPr>
        <dsp:cNvPr id="0" name=""/>
        <dsp:cNvSpPr/>
      </dsp:nvSpPr>
      <dsp:spPr>
        <a:xfrm>
          <a:off x="2271545" y="2905304"/>
          <a:ext cx="1542156" cy="7710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SAI </a:t>
          </a:r>
          <a:r>
            <a:rPr lang="nb-NO" sz="1900" kern="1200" dirty="0" err="1"/>
            <a:t>Mandate</a:t>
          </a:r>
          <a:endParaRPr lang="nb-NO" sz="1900" kern="1200" dirty="0"/>
        </a:p>
      </dsp:txBody>
      <dsp:txXfrm>
        <a:off x="2309186" y="2942945"/>
        <a:ext cx="1466874" cy="695796"/>
      </dsp:txXfrm>
    </dsp:sp>
    <dsp:sp modelId="{F374B068-A7F3-4A1C-9446-C88B696760CE}">
      <dsp:nvSpPr>
        <dsp:cNvPr id="0" name=""/>
        <dsp:cNvSpPr/>
      </dsp:nvSpPr>
      <dsp:spPr>
        <a:xfrm>
          <a:off x="536624" y="2905304"/>
          <a:ext cx="1542156" cy="7710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Audit </a:t>
          </a:r>
          <a:r>
            <a:rPr lang="nb-NO" sz="1900" kern="1200" dirty="0" err="1"/>
            <a:t>Impact</a:t>
          </a:r>
          <a:endParaRPr lang="nb-NO" sz="1900" kern="1200" dirty="0"/>
        </a:p>
      </dsp:txBody>
      <dsp:txXfrm>
        <a:off x="574265" y="2942945"/>
        <a:ext cx="1466874" cy="695796"/>
      </dsp:txXfrm>
    </dsp:sp>
    <dsp:sp modelId="{062C97B1-A4F2-4BD0-BC21-6A5914DD5FE3}">
      <dsp:nvSpPr>
        <dsp:cNvPr id="0" name=""/>
        <dsp:cNvSpPr/>
      </dsp:nvSpPr>
      <dsp:spPr>
        <a:xfrm>
          <a:off x="505" y="1255297"/>
          <a:ext cx="1542156" cy="7710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Audit </a:t>
          </a:r>
          <a:r>
            <a:rPr lang="nb-NO" sz="1900" kern="1200" dirty="0" err="1"/>
            <a:t>capacities</a:t>
          </a:r>
          <a:endParaRPr lang="nb-NO" sz="1900" kern="1200" dirty="0"/>
        </a:p>
      </dsp:txBody>
      <dsp:txXfrm>
        <a:off x="38146" y="1292938"/>
        <a:ext cx="1466874" cy="6957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ADA78-B09C-4DCA-AAA9-489B7D1F217D}">
      <dsp:nvSpPr>
        <dsp:cNvPr id="0" name=""/>
        <dsp:cNvSpPr/>
      </dsp:nvSpPr>
      <dsp:spPr>
        <a:xfrm>
          <a:off x="5229" y="1848121"/>
          <a:ext cx="2461406" cy="95010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05CCB53-0A33-42B6-AFBE-1665FB5D3958}">
      <dsp:nvSpPr>
        <dsp:cNvPr id="0" name=""/>
        <dsp:cNvSpPr/>
      </dsp:nvSpPr>
      <dsp:spPr>
        <a:xfrm>
          <a:off x="661604" y="2085647"/>
          <a:ext cx="2078521" cy="95010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Plan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89432" y="2113475"/>
        <a:ext cx="2022865" cy="894447"/>
      </dsp:txXfrm>
    </dsp:sp>
    <dsp:sp modelId="{663301F8-EC2C-4FFF-BC7F-B867E162374B}">
      <dsp:nvSpPr>
        <dsp:cNvPr id="0" name=""/>
        <dsp:cNvSpPr/>
      </dsp:nvSpPr>
      <dsp:spPr>
        <a:xfrm>
          <a:off x="2816703" y="1848121"/>
          <a:ext cx="2461406" cy="95010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5AAEE7D-8B76-40ED-9B8D-C3BCCFB62A6A}">
      <dsp:nvSpPr>
        <dsp:cNvPr id="0" name=""/>
        <dsp:cNvSpPr/>
      </dsp:nvSpPr>
      <dsp:spPr>
        <a:xfrm>
          <a:off x="3473078" y="2085647"/>
          <a:ext cx="2078521" cy="95010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Conduct </a:t>
          </a:r>
        </a:p>
      </dsp:txBody>
      <dsp:txXfrm>
        <a:off x="3500906" y="2113475"/>
        <a:ext cx="2022865" cy="894447"/>
      </dsp:txXfrm>
    </dsp:sp>
    <dsp:sp modelId="{36D04766-7604-4395-BF66-FBB9219429B0}">
      <dsp:nvSpPr>
        <dsp:cNvPr id="0" name=""/>
        <dsp:cNvSpPr/>
      </dsp:nvSpPr>
      <dsp:spPr>
        <a:xfrm>
          <a:off x="5628176" y="1848121"/>
          <a:ext cx="2461406" cy="95010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A82584-B4AB-4DBA-8B35-9D16E3A8A1C0}">
      <dsp:nvSpPr>
        <dsp:cNvPr id="0" name=""/>
        <dsp:cNvSpPr/>
      </dsp:nvSpPr>
      <dsp:spPr>
        <a:xfrm>
          <a:off x="6284551" y="2085647"/>
          <a:ext cx="2078521" cy="95010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Report                      </a:t>
          </a:r>
          <a:endParaRPr lang="nb-NO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312379" y="2113475"/>
        <a:ext cx="2022865" cy="894447"/>
      </dsp:txXfrm>
    </dsp:sp>
    <dsp:sp modelId="{331F5BDF-6D16-4D2A-9888-097253485EB3}">
      <dsp:nvSpPr>
        <dsp:cNvPr id="0" name=""/>
        <dsp:cNvSpPr/>
      </dsp:nvSpPr>
      <dsp:spPr>
        <a:xfrm>
          <a:off x="8439650" y="1848121"/>
          <a:ext cx="2461406" cy="95010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B5989BD-9EA7-4D0B-A5F3-0CD1EB50B6B5}">
      <dsp:nvSpPr>
        <dsp:cNvPr id="0" name=""/>
        <dsp:cNvSpPr/>
      </dsp:nvSpPr>
      <dsp:spPr>
        <a:xfrm>
          <a:off x="9096025" y="2085647"/>
          <a:ext cx="2078521" cy="95010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Follow</a:t>
          </a:r>
          <a:r>
            <a:rPr lang="nb-NO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up </a:t>
          </a:r>
        </a:p>
      </dsp:txBody>
      <dsp:txXfrm>
        <a:off x="9123853" y="2113475"/>
        <a:ext cx="2022865" cy="8944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6F02A-7E34-4C26-B1DC-C84764B509EA}">
      <dsp:nvSpPr>
        <dsp:cNvPr id="0" name=""/>
        <dsp:cNvSpPr/>
      </dsp:nvSpPr>
      <dsp:spPr>
        <a:xfrm rot="19200000">
          <a:off x="2382" y="1792840"/>
          <a:ext cx="3219375" cy="2092594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48260" rIns="14478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800" kern="1200"/>
            <a:t>Communicate key messages </a:t>
          </a:r>
        </a:p>
      </dsp:txBody>
      <dsp:txXfrm>
        <a:off x="137365" y="1883042"/>
        <a:ext cx="3015071" cy="1990442"/>
      </dsp:txXfrm>
    </dsp:sp>
    <dsp:sp modelId="{5439CDB9-FD62-4C5A-B95C-045A678FF5FB}">
      <dsp:nvSpPr>
        <dsp:cNvPr id="0" name=""/>
        <dsp:cNvSpPr/>
      </dsp:nvSpPr>
      <dsp:spPr>
        <a:xfrm>
          <a:off x="3648112" y="465903"/>
          <a:ext cx="3219375" cy="2092594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48260" rIns="14478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800" kern="1200"/>
            <a:t>Strengthen follow up mechanism </a:t>
          </a:r>
        </a:p>
      </dsp:txBody>
      <dsp:txXfrm>
        <a:off x="3750264" y="568055"/>
        <a:ext cx="3015071" cy="1990442"/>
      </dsp:txXfrm>
    </dsp:sp>
    <dsp:sp modelId="{0005D00A-595C-4BFD-A267-27498578FA37}">
      <dsp:nvSpPr>
        <dsp:cNvPr id="0" name=""/>
        <dsp:cNvSpPr/>
      </dsp:nvSpPr>
      <dsp:spPr>
        <a:xfrm rot="2400000">
          <a:off x="7293842" y="1792840"/>
          <a:ext cx="3219375" cy="2092594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48260" rIns="14478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800" kern="1200"/>
            <a:t>Create coalitions</a:t>
          </a:r>
        </a:p>
      </dsp:txBody>
      <dsp:txXfrm>
        <a:off x="7363163" y="1883042"/>
        <a:ext cx="3015071" cy="1990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6D5B323-B608-48F8-B85B-87AD53031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282" y="0"/>
            <a:ext cx="12466469" cy="74683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41DD8D-A8F4-4069-A3FB-BF1223E4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94" y="1538380"/>
            <a:ext cx="6077506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D5F14-AA99-4B0E-984B-2504D05F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9095" y="4125820"/>
            <a:ext cx="379372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2A1B2-54B1-447E-95A4-CBA2090B6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05AA0-E8DD-4916-962E-72F8E01F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34AAC-EEBB-4BD5-8731-9E452137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440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6A47B-733F-4CE7-9407-DC0BEC2C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00B6D-F8DB-4EBF-A3AC-5E53DCCED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CBDAF-B556-40B1-8CDA-56EBA0A66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5190E-C6FD-4C57-A9AB-04A1B406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D2261-E36C-4BF2-9549-A5A2227BD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823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8D93D6-9F22-4390-95CB-FAE6282CD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B9AFA-7430-4F33-95C4-1662EB6C8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9327D-F2EC-43CC-A184-844D6855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6366F-722F-4513-B591-F695766B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EFE8D-76D3-4622-B276-B8D9A706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6077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61D1C-259B-40FE-AA3B-03D423256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8792" y="868362"/>
            <a:ext cx="516280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5441E-5D43-49F3-BDBD-74A672E6A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2392" y="3602038"/>
            <a:ext cx="47156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D9C47-119C-4473-9397-57A32D93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98936-B961-47FD-BD79-E364072B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7D4DD-D385-4CEF-8592-1F5084B7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611386-FA62-493B-A929-094A0CE817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044"/>
            <a:ext cx="4962562" cy="686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12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8AF39-DE51-47F8-831E-A13C4437C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2719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28BFB-562A-41B3-B5EB-6AC649B4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27196" cy="39157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393B9-01FD-4F72-ABE5-53B831B7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7F735-0E57-4813-A706-D3E411677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25288-4B24-48A7-A9F2-69C43392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7A3E63-F27E-4EFC-A09A-2A36657F6E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85" y="511446"/>
            <a:ext cx="3835349" cy="530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66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F4D37-FBCC-406A-AB4B-74871677C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521FB-51EA-4EE2-8D61-C227C86E9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53C88-A716-4059-A12B-0C501ECD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22C97-AC75-4355-BF0B-D0BD636C8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4A238-0035-44F3-A189-982E7B2FC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1300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328A-11F8-419B-9E9D-37331738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C712D-0A95-4A83-BDB8-DC93354DD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1E26F-CDD0-48EE-A787-4848A03DC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642B4-BF0F-48DE-9ED4-AB4F287C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43143-9957-4579-8C39-E9F59F99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D46E9-1044-4301-80D8-688A3449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23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53398-3FD5-4565-94BA-8A82F346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BEAF0-4EB3-4630-AD97-07A78DD06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0A3DAF-66A0-4102-9C0C-408FAC91A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13215C-CAA1-49E3-8157-BC7B3E1630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C79A2B-6C89-4578-9E23-77D2FB623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4C2DA-51D3-4541-A1C4-36F30171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41126D-50FA-4D30-9A8F-67ED9C95D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973830-2A01-4E8B-BA2F-BB879B08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6277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9ED0B-1C37-47C6-9E55-020CF572E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AB1B55-2237-4047-B56A-2B50C3CB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96862-48D1-49AB-A9D4-B8F191B3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70578-330F-4B93-9F61-EB5145BBF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5894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2198FC-09F0-4A8B-A9B9-FD71E1F4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0C14F0-3CD1-4F0B-8AD0-EFE07E7A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19BAA-5911-453E-A420-363C1F18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8925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7CA3-138D-4D36-BC81-AF168D76F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1B265-F90C-4DEB-AE34-7C0FB21E3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B4DB5-AE33-4185-A796-7E831CC09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479E5-B38A-494D-BD89-C4A68458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A750E-010B-4A11-AF38-70157DF2B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B6415-F9B3-45B6-B702-26F27D27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131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EB004-83C8-45C6-A402-02D3F0547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AB63A-7E8A-467F-BC9C-18336F10A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ABFF5-8A6C-4415-A551-C40DB6F61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AEF02-756B-494D-8E11-A9431E727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C3266-87D1-4696-9A79-61E148A9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58E164-C4A2-4B15-AF87-A8564FB4B1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alphaModFix am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971" y="842451"/>
            <a:ext cx="5577029" cy="5173097"/>
          </a:xfrm>
          <a:prstGeom prst="rect">
            <a:avLst/>
          </a:prstGeom>
        </p:spPr>
      </p:pic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64ABDABB-CA18-45F8-8D8F-B092A64108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67" y="5806996"/>
            <a:ext cx="1287892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31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F899-79E7-43C2-A76B-F8E30568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CD05F0-CD51-4843-9194-3B2D477242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F3C88-AD10-4CC6-A46F-2CCD9A33C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2C719-98E9-47AD-A3FE-7E1737B3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2601E-6419-4C54-B24A-568D62899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88A80-99DE-494C-92CD-08B0B05D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9594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7510-0928-4915-97E7-FB1C1637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90635-503D-4C56-8F7A-52E42CFC0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D5112-B290-4ADA-B7CB-E21F8AA4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AD809-6B83-47FA-8A2A-6216C43F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1E757-F43F-4B6A-9854-00F2E571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3802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D55FDD-F2A8-4A75-AC1B-2C2F88466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B8EC3-A7CE-47A5-B85E-D5D372E62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A166B-DC2B-4B1E-BFE9-2A5B1E821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831F9-DB38-42A3-A5BA-67217D17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A98DA-A1EB-467C-B74C-144CEF67B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7962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F543DFB-9293-43B5-BD39-7CECD1269BB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F97292-D3F5-42C9-8582-185305F1D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E10FBC-FDA0-4534-B04D-3007F8F9F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BBA0E-A023-47F3-9616-6ADD52DB7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EC853-C4EF-4463-B0B5-B4087FAE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1F4AD-CD46-4D8B-ADC8-117EC38FA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642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8BA1-27F4-4EC7-B9C5-6B73F6EF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EB3A0-876F-4E28-9263-0AAE8E585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DD152-9DA4-42FB-80CF-2DE68D0D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C9C14-B19E-4C43-83FD-D5604B056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2CD53-2DB3-492C-8B70-ECEA18D02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7C2983-3928-47A7-9A97-48376065C7D7}"/>
              </a:ext>
            </a:extLst>
          </p:cNvPr>
          <p:cNvPicPr/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73114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0F2CA-2DC6-4A4C-BC3B-90D3FA3A1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92F48-27FD-425A-9E85-3B3767BBC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B28FA-1921-4AAA-8789-DE15A69D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6E1C8-53C8-4ED4-8321-041A2166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C98D8-09C9-4492-A8F9-84C70C45A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08994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F64E-315A-44AF-B457-2B6C1121F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15487-31FC-496A-962B-33DCEE9FDF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850D2-95FA-497F-9D5C-46CD76252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66F27-7871-4937-ADEA-F8415E09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F7FBF-606E-4C42-9832-9FA94F7B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0B7DC-8AEF-49CE-8779-0ECB7C76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3147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C60F-25E8-403C-BF2F-1E8041A8C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573C5-8AE6-4304-B819-FFAD85DB7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7CB69-2853-42DB-8759-DF7AB8C52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073737-0BB4-4744-B3B6-22FE03618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45678-E7CF-418B-8C2C-878DCF98E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C59E85-7568-42F3-9D04-0ACBC88BE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DDE754-F158-476E-A6C9-D36DD5739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D9369-C8B4-495C-A6B4-23C669AE4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59428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7F17-ACF5-41DD-B040-9699AD69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CB8D1C-BD75-496A-BFEB-0C23D1295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D51BF-237A-4FF4-ADBC-21DD2BF2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DEFC6-15EC-44A3-9472-F72D5AFB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07364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0612B3-C460-48CC-A2E6-91B92D14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DE4449-25F4-443C-8E83-CDC18B916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A4BE1-01DF-4796-BF7B-4708AB51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359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26163-DC0B-49E5-9CA8-9A87AE07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111" y="1470026"/>
            <a:ext cx="578201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9EEF0-83AC-48DC-A908-D1708A1B2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477883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BEC7E-304B-4413-BC45-2C967200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DA002-6C92-4851-81EA-09FA47F4A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D956E-2C76-4EA4-9F99-3AF40CB9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8AA392-1931-4A27-B2A4-7890B7E1DE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167" y="712558"/>
            <a:ext cx="5442926" cy="5048707"/>
          </a:xfrm>
          <a:prstGeom prst="rect">
            <a:avLst/>
          </a:prstGeom>
        </p:spPr>
      </p:pic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EE8A6E34-1B4C-44CA-8F4F-89063C13C1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67" y="5806996"/>
            <a:ext cx="1287892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8703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EB62F-944A-464D-A907-B03733864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F6D52-7788-4433-B0A2-F570F8969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CE48F-74EE-4136-ACD8-A12CAAC41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8923A-29FD-4A8F-A9F0-36A9F3961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A84C6-12C0-4EE1-BDC2-6B2B1B50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82800-B8D8-4537-8684-66F88DC8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0725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CE9D1-D4C2-46FA-811A-3AF2121D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A073F7-6F1F-4D93-B4BC-1FCF2EE1B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6E988-5422-472A-9F83-2670AA65D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336AB-28AD-459C-8561-608A57D58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7D520-C92F-48C3-987B-7DCA5A7C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F0692-4E81-4FBA-9B16-29488CA2B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08565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C8FC2-A245-494A-844B-08A8A303B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7CBA1-F8EF-4F7C-93EC-65BCA5A15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0DCE5-3772-4B73-A09E-27D824BE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D1F3B-86FA-4561-A644-5B761EAE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63B5E-E8A5-40F3-B92F-33518375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435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C50FFB-407D-4EBB-B64F-08CC532F6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B72A4-B280-4116-8D20-EA078497E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09E5A-3419-47B6-862D-B9C30325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AD66F-0D7B-4FDA-872B-6C98E506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99FB5-00C3-4002-8FD0-163E8AE7D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68027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011842" y="200025"/>
            <a:ext cx="9991725" cy="9572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Master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4294967295"/>
          </p:nvPr>
        </p:nvSpPr>
        <p:spPr>
          <a:xfrm>
            <a:off x="609600" y="1600201"/>
            <a:ext cx="10972800" cy="4080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5730C3-BA4B-1544-B647-C3DF11331B6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85850" y="6067425"/>
            <a:ext cx="595067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SAIs </a:t>
            </a:r>
            <a:r>
              <a:rPr kumimoji="0" lang="nb-NO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making</a:t>
            </a: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nb-NO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difference</a:t>
            </a: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by Auditing </a:t>
            </a:r>
            <a:r>
              <a:rPr kumimoji="0" lang="nb-NO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SDGs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522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2979-2DC4-46DA-A673-1DDB3873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8F351-218E-46F4-8840-1CBE9C86E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67B9B-2F34-4621-8FBA-1AF8B52A9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0CE0B-B8B4-4F87-A96D-47605824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1D149-7234-46F7-ABE6-2F133A781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283D2-C119-4D2E-B934-6F4CFFF2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005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2EA9A-9F9F-4D0F-AE36-C31071B3B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4DD17-909C-4A86-B5B5-55BC6865D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F06A2-7741-4D35-A3DE-E4EC173F5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D7DB6D-8AF8-471C-9033-BE04600DA3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CC31-E058-4CAF-9BEA-BE856D0FD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291B22-46E9-4690-9C77-3F1E362F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86F1FB-A5D1-4377-BFAE-55149738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494A4-E2A1-46D0-8E93-C5148A11E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02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D22BA-5C5A-414F-BFEB-5C9B28A8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586DE6-31EB-4E24-931A-9FD70D091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9B0D2C-22DB-4213-92D5-C8E95C52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E0B9B-EFC0-46F4-A47D-0735D419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995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0F146-E540-457F-989A-36B29A2F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1846B0-CFA0-4C31-8FEB-74EB15DD9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3BF1A-09B6-4E4B-9F34-23E8D2470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446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0ED9A-1C85-462A-ACFD-42BCE65C3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43EC5-33CB-4264-95D8-1AE7A5EAB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588B6-6A82-4327-957B-25BED7AA7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EFB2C-F196-4750-81F3-4A51A9F0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2D29E-34F1-48D7-BF0A-C8D9D5F5F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95846-BBBD-4A0B-A9B6-9A875E43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18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FFDB3-E544-43B0-BE0B-CC4F19DEA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495383-A031-405F-9C10-BEC058C05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EA8C3-9BF8-4979-A969-AE9122955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396067-7CB8-401C-B82C-C274C742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5FE57-48EC-4860-A4B9-B9938883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CC5A0-9E19-4129-95FA-63DD72198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155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CF3007-ECEC-4921-A107-AB80BB8D5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F920F-6ADF-4551-A208-DD7605011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20B78-0BF7-4710-B587-650EC4AE0C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03799-CA93-407F-B68E-569EC1AD749D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39B76-C958-4CC5-9453-EFD201B26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BE603-1096-4B79-A1D5-628D59FC6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19D8-28E6-495E-97EB-2A8F8AC841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327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903BB-4E26-45D3-AF21-689445C7E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4A08B-6F0E-4264-96D4-AD73BEAD3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0CD37-BABE-4228-A914-D52B2B1F2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5D287-AB63-4C19-8250-7DDEED6E3B6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58087-E956-469E-A202-A9CADF647D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5394F-6386-47B3-8CAC-DE94CA4FF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ADE45-E4DD-4CB3-8F65-A5B8E4BC9A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941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CC45B-A67C-409C-9F2D-1CB62D887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8DD32-5AF6-41C3-99B0-A0C5B9DA3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C17A-FA91-4432-9C17-222A21D7A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045DC-E98F-4BA9-980C-F9D5F4682123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49F44-F69D-40F5-835B-6C7FFCAF0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58181-BB47-4C6C-A142-A4F97862A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FDFE7-5F2D-4D25-8DFE-9438854BE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377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B879E6-39BB-44B8-AB3A-01C3E54F1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Supporting</a:t>
            </a:r>
            <a:r>
              <a:rPr lang="nb-NO" dirty="0"/>
              <a:t> SAIs in Auditing </a:t>
            </a:r>
            <a:r>
              <a:rPr lang="nb-NO" dirty="0" err="1"/>
              <a:t>SDGs</a:t>
            </a:r>
            <a:endParaRPr lang="nb-NO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57F35-EEE4-4C86-B64D-566CE25E57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/>
              <a:t>Reflections</a:t>
            </a:r>
            <a:r>
              <a:rPr lang="nb-NO" dirty="0"/>
              <a:t> and Plans</a:t>
            </a:r>
          </a:p>
        </p:txBody>
      </p:sp>
    </p:spTree>
    <p:extLst>
      <p:ext uri="{BB962C8B-B14F-4D97-AF65-F5344CB8AC3E}">
        <p14:creationId xmlns:p14="http://schemas.microsoft.com/office/powerpoint/2010/main" val="128076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CE099-4866-4256-A674-428D4B468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9" y="226580"/>
            <a:ext cx="10515600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Audit of SDG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5A7AE-87B9-49FD-A354-F65E5958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732" y="1459345"/>
            <a:ext cx="7195268" cy="5033530"/>
          </a:xfrm>
          <a:solidFill>
            <a:schemeClr val="accent1">
              <a:alpha val="57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audit of SDG implementation needs to conclude on: </a:t>
            </a:r>
          </a:p>
          <a:p>
            <a:pPr marL="0" indent="0">
              <a:buNone/>
            </a:pPr>
            <a:r>
              <a:rPr lang="en-US" dirty="0"/>
              <a:t>• progress made towards the achievement of the nationally agreed target; </a:t>
            </a:r>
          </a:p>
          <a:p>
            <a:pPr marL="0" indent="0">
              <a:buNone/>
            </a:pPr>
            <a:r>
              <a:rPr lang="en-US" dirty="0"/>
              <a:t>• how likely the target is to be achieved based on current trends; </a:t>
            </a:r>
          </a:p>
          <a:p>
            <a:pPr marL="0" indent="0">
              <a:buNone/>
            </a:pPr>
            <a:r>
              <a:rPr lang="en-US" dirty="0"/>
              <a:t>• the adequacy of the national target in comparison with the corresponding SDG target(s).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7A38A2A-EEBF-4971-893C-7F946065E216}"/>
              </a:ext>
            </a:extLst>
          </p:cNvPr>
          <p:cNvSpPr txBox="1">
            <a:spLocks/>
          </p:cNvSpPr>
          <p:nvPr/>
        </p:nvSpPr>
        <p:spPr>
          <a:xfrm>
            <a:off x="192157" y="2141537"/>
            <a:ext cx="46422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“Audit of implementation of the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 of policies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 contribute to the achievement of a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nationally agreed target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linked with one or more SDG targets.”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63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CE099-4866-4256-A674-428D4B468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9" y="226580"/>
            <a:ext cx="10515600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Audit of SDG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5A7AE-87B9-49FD-A354-F65E5958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732" y="1459345"/>
            <a:ext cx="7195268" cy="5033530"/>
          </a:xfrm>
          <a:solidFill>
            <a:schemeClr val="tx1">
              <a:lumMod val="75000"/>
              <a:lumOff val="25000"/>
              <a:alpha val="31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audit of SDG implementation needs to conclude on the extent of </a:t>
            </a:r>
            <a:r>
              <a:rPr lang="en-US" b="1" dirty="0"/>
              <a:t>coherence and integration</a:t>
            </a:r>
            <a:r>
              <a:rPr lang="en-US" dirty="0"/>
              <a:t> in the implementation of policies. </a:t>
            </a:r>
          </a:p>
          <a:p>
            <a:pPr marL="0" indent="0">
              <a:buNone/>
            </a:pPr>
            <a:r>
              <a:rPr lang="en-US" dirty="0"/>
              <a:t>To the extent possible, the audit of SDG implementation could include objectives and questions that allow to conclude on </a:t>
            </a:r>
          </a:p>
          <a:p>
            <a:pPr marL="0" indent="0">
              <a:buNone/>
            </a:pPr>
            <a:r>
              <a:rPr lang="en-US" dirty="0"/>
              <a:t> • </a:t>
            </a:r>
            <a:r>
              <a:rPr lang="en-US" b="1" dirty="0"/>
              <a:t>inclusiveness;</a:t>
            </a:r>
          </a:p>
          <a:p>
            <a:pPr marL="0" indent="0">
              <a:buNone/>
            </a:pPr>
            <a:r>
              <a:rPr lang="en-US" b="1" dirty="0"/>
              <a:t> • multi stakeholder engagement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The audit of SDG implementation needs to be planned and conducted considering a </a:t>
            </a:r>
            <a:r>
              <a:rPr lang="en-US" b="1" dirty="0"/>
              <a:t>whole-of-government approach.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7A38A2A-EEBF-4971-893C-7F946065E216}"/>
              </a:ext>
            </a:extLst>
          </p:cNvPr>
          <p:cNvSpPr txBox="1">
            <a:spLocks/>
          </p:cNvSpPr>
          <p:nvPr/>
        </p:nvSpPr>
        <p:spPr>
          <a:xfrm>
            <a:off x="192157" y="2141537"/>
            <a:ext cx="46422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“Audit of implementation of the set of policies that contribute to the achievement of a nationally agreed target linked with one or more SDG targets.”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352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A17E5-2BCC-4D81-A19E-620099DCA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>
                <a:solidFill>
                  <a:schemeClr val="accent1">
                    <a:lumMod val="75000"/>
                  </a:schemeClr>
                </a:solidFill>
              </a:rPr>
              <a:t>Selecting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 the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</a:rPr>
              <a:t>portfolio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</a:rPr>
              <a:t>audits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 of SDG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74E7B58-6394-4C30-84F7-239D45663F1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0" y="1839911"/>
          <a:ext cx="6772564" cy="4652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2F2C882-9175-433E-A096-92EC408AC557}"/>
              </a:ext>
            </a:extLst>
          </p:cNvPr>
          <p:cNvSpPr txBox="1"/>
          <p:nvPr/>
        </p:nvSpPr>
        <p:spPr>
          <a:xfrm>
            <a:off x="7647708" y="5697655"/>
            <a:ext cx="41840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Criteria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</a:t>
            </a:r>
            <a:r>
              <a:rPr kumimoji="0" lang="nb-NO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selection</a:t>
            </a: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ISSAI 3000/90-91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A4FF50A-093C-4181-A3D4-BCB518B4C6A8}"/>
              </a:ext>
            </a:extLst>
          </p:cNvPr>
          <p:cNvGraphicFramePr/>
          <p:nvPr>
            <p:extLst/>
          </p:nvPr>
        </p:nvGraphicFramePr>
        <p:xfrm>
          <a:off x="7003473" y="1690688"/>
          <a:ext cx="4350327" cy="391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30207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725BF-72DF-4AB5-A172-16F70096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289"/>
            <a:ext cx="10515600" cy="1325563"/>
          </a:xfrm>
        </p:spPr>
        <p:txBody>
          <a:bodyPr>
            <a:normAutofit/>
          </a:bodyPr>
          <a:lstStyle/>
          <a:p>
            <a:r>
              <a:rPr lang="nb-NO" dirty="0"/>
              <a:t>Audit of SDG </a:t>
            </a:r>
            <a:r>
              <a:rPr lang="nb-NO" dirty="0" err="1"/>
              <a:t>Implementation</a:t>
            </a:r>
            <a:r>
              <a:rPr lang="nb-NO" dirty="0"/>
              <a:t> – The </a:t>
            </a:r>
            <a:r>
              <a:rPr lang="nb-NO" dirty="0" err="1"/>
              <a:t>Process</a:t>
            </a:r>
            <a:endParaRPr lang="nb-NO" sz="27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6BE1B1-6129-4CDD-826E-D3E661F6F27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23900" y="1579852"/>
          <a:ext cx="11179776" cy="4883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9AC4D1E-90B7-44A0-A4DB-7C137554CBC1}"/>
              </a:ext>
            </a:extLst>
          </p:cNvPr>
          <p:cNvSpPr txBox="1"/>
          <p:nvPr/>
        </p:nvSpPr>
        <p:spPr>
          <a:xfrm>
            <a:off x="2010032" y="5278148"/>
            <a:ext cx="817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Documentation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Quality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Management,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Ethics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  <a:endParaRPr kumimoji="0" lang="nb-NO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88E7DA-854D-4086-A796-D4CB7746BF26}"/>
              </a:ext>
            </a:extLst>
          </p:cNvPr>
          <p:cNvSpPr txBox="1"/>
          <p:nvPr/>
        </p:nvSpPr>
        <p:spPr>
          <a:xfrm>
            <a:off x="2368492" y="2179538"/>
            <a:ext cx="10273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Nationally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agreed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targets,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performance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indicators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coherence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WoG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Stakeholder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Engagement</a:t>
            </a: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nb-NO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inclusiveness</a:t>
            </a:r>
            <a:endParaRPr kumimoji="0" lang="nb-NO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4698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67E3F-1D48-4CCA-A4F6-C27A2F3F3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/>
              <a:t>Faciltate</a:t>
            </a:r>
            <a:r>
              <a:rPr lang="nb-NO" b="1" dirty="0"/>
              <a:t> Audit </a:t>
            </a:r>
            <a:r>
              <a:rPr lang="nb-NO" b="1" dirty="0" err="1"/>
              <a:t>Impact</a:t>
            </a:r>
            <a:r>
              <a:rPr lang="nb-NO" b="1" dirty="0"/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5C5CF3-4AA5-4DB3-81DC-06F7B67116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043378"/>
              </p:ext>
            </p:extLst>
          </p:nvPr>
        </p:nvGraphicFramePr>
        <p:xfrm>
          <a:off x="640491" y="148787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240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67FB-A486-455A-90D4-EE526650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380" y="167060"/>
            <a:ext cx="5386147" cy="1738590"/>
          </a:xfrm>
        </p:spPr>
        <p:txBody>
          <a:bodyPr>
            <a:normAutofit/>
          </a:bodyPr>
          <a:lstStyle/>
          <a:p>
            <a:r>
              <a:rPr lang="nb-NO" sz="3200" b="1" i="1" dirty="0"/>
              <a:t>SAIs in make a </a:t>
            </a:r>
            <a:r>
              <a:rPr lang="nb-NO" sz="3200" b="1" i="1" dirty="0" err="1"/>
              <a:t>difference</a:t>
            </a:r>
            <a:r>
              <a:rPr lang="nb-NO" sz="3200" b="1" i="1" dirty="0"/>
              <a:t> </a:t>
            </a:r>
            <a:r>
              <a:rPr lang="nb-NO" sz="3200" b="1" i="1" dirty="0" err="1"/>
              <a:t>through</a:t>
            </a:r>
            <a:r>
              <a:rPr lang="nb-NO" sz="3200" b="1" i="1" dirty="0"/>
              <a:t> </a:t>
            </a:r>
            <a:r>
              <a:rPr lang="nb-NO" sz="3200" b="1" i="1" dirty="0" err="1"/>
              <a:t>high</a:t>
            </a:r>
            <a:r>
              <a:rPr lang="nb-NO" sz="3200" b="1" i="1" dirty="0"/>
              <a:t> </a:t>
            </a:r>
            <a:r>
              <a:rPr lang="nb-NO" sz="3200" b="1" i="1" dirty="0" err="1"/>
              <a:t>quality</a:t>
            </a:r>
            <a:r>
              <a:rPr lang="nb-NO" sz="3200" b="1" i="1" dirty="0"/>
              <a:t> </a:t>
            </a:r>
            <a:r>
              <a:rPr lang="nb-NO" sz="3200" b="1" i="1" dirty="0" err="1"/>
              <a:t>audits</a:t>
            </a:r>
            <a:r>
              <a:rPr lang="nb-NO" sz="3200" b="1" i="1" dirty="0"/>
              <a:t> of </a:t>
            </a:r>
            <a:r>
              <a:rPr lang="nb-NO" sz="3200" b="1" i="1" dirty="0" err="1"/>
              <a:t>SDGs</a:t>
            </a:r>
            <a:endParaRPr lang="nb-NO" sz="3200" b="1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FD891-58D4-4A3F-BBB8-38B3068DC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2166551"/>
            <a:ext cx="5791200" cy="342321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nb-NO" b="1" dirty="0" err="1">
                <a:solidFill>
                  <a:schemeClr val="tx1"/>
                </a:solidFill>
              </a:rPr>
              <a:t>Partnerships</a:t>
            </a:r>
            <a:r>
              <a:rPr lang="nb-NO" dirty="0">
                <a:solidFill>
                  <a:schemeClr val="tx1"/>
                </a:solidFill>
              </a:rPr>
              <a:t> : INTOSAI Knowledge </a:t>
            </a:r>
            <a:r>
              <a:rPr lang="nb-NO" dirty="0" err="1">
                <a:solidFill>
                  <a:schemeClr val="tx1"/>
                </a:solidFill>
              </a:rPr>
              <a:t>Sharing</a:t>
            </a:r>
            <a:r>
              <a:rPr lang="nb-NO" dirty="0">
                <a:solidFill>
                  <a:schemeClr val="tx1"/>
                </a:solidFill>
              </a:rPr>
              <a:t> Committee (KSC), INTOSAI General Secretariat, INTOSAI Chair (SAI UAE &amp; SAI </a:t>
            </a:r>
            <a:r>
              <a:rPr lang="nb-NO" dirty="0" err="1">
                <a:solidFill>
                  <a:schemeClr val="tx1"/>
                </a:solidFill>
              </a:rPr>
              <a:t>Russia</a:t>
            </a:r>
            <a:r>
              <a:rPr lang="nb-NO" dirty="0">
                <a:solidFill>
                  <a:schemeClr val="tx1"/>
                </a:solidFill>
              </a:rPr>
              <a:t>), INTOSAI Regions, UNDESA, CAAF, IBP, P4R</a:t>
            </a:r>
          </a:p>
          <a:p>
            <a:r>
              <a:rPr lang="nb-NO" b="1" dirty="0">
                <a:solidFill>
                  <a:schemeClr val="tx1"/>
                </a:solidFill>
              </a:rPr>
              <a:t>In </a:t>
            </a:r>
            <a:r>
              <a:rPr lang="nb-NO" b="1" dirty="0" err="1">
                <a:solidFill>
                  <a:schemeClr val="tx1"/>
                </a:solidFill>
              </a:rPr>
              <a:t>kind</a:t>
            </a:r>
            <a:r>
              <a:rPr lang="nb-NO" b="1" dirty="0">
                <a:solidFill>
                  <a:schemeClr val="tx1"/>
                </a:solidFill>
              </a:rPr>
              <a:t> </a:t>
            </a:r>
            <a:r>
              <a:rPr lang="nb-NO" b="1" dirty="0" err="1">
                <a:solidFill>
                  <a:schemeClr val="tx1"/>
                </a:solidFill>
              </a:rPr>
              <a:t>contributions</a:t>
            </a:r>
            <a:r>
              <a:rPr lang="nb-NO" dirty="0">
                <a:solidFill>
                  <a:schemeClr val="tx1"/>
                </a:solidFill>
              </a:rPr>
              <a:t> : SAIs of USA, Belize, Benin, Bhutan, Brazil, Burkina Faso, Cameron, Colombia, Costa Rica, Gabon, India, Indonesia, </a:t>
            </a:r>
            <a:r>
              <a:rPr lang="nb-NO" dirty="0" err="1">
                <a:solidFill>
                  <a:schemeClr val="tx1"/>
                </a:solidFill>
              </a:rPr>
              <a:t>Macedonia</a:t>
            </a:r>
            <a:r>
              <a:rPr lang="nb-NO" dirty="0">
                <a:solidFill>
                  <a:schemeClr val="tx1"/>
                </a:solidFill>
              </a:rPr>
              <a:t>, Malawi, Malaysia, Paraguay, Peru, Philippines, Papua New Guinea, Saint Lucia, Samoa, Tonga, Argentina, China, Djibouti, Fiji, Senegal</a:t>
            </a:r>
          </a:p>
          <a:p>
            <a:r>
              <a:rPr lang="nb-NO" b="1" dirty="0" err="1">
                <a:solidFill>
                  <a:schemeClr val="tx1"/>
                </a:solidFill>
              </a:rPr>
              <a:t>Funding</a:t>
            </a:r>
            <a:r>
              <a:rPr lang="nb-NO" b="1" dirty="0">
                <a:solidFill>
                  <a:schemeClr val="tx1"/>
                </a:solidFill>
              </a:rPr>
              <a:t> Partners </a:t>
            </a:r>
            <a:r>
              <a:rPr lang="nb-NO" dirty="0">
                <a:solidFill>
                  <a:schemeClr val="tx1"/>
                </a:solidFill>
              </a:rPr>
              <a:t>: SAIs of Saudi Arabia, Norway, </a:t>
            </a:r>
            <a:r>
              <a:rPr lang="nb-NO" dirty="0" err="1">
                <a:solidFill>
                  <a:schemeClr val="tx1"/>
                </a:solidFill>
              </a:rPr>
              <a:t>Swedish</a:t>
            </a:r>
            <a:r>
              <a:rPr lang="nb-NO" dirty="0">
                <a:solidFill>
                  <a:schemeClr val="tx1"/>
                </a:solidFill>
              </a:rPr>
              <a:t> International  Development </a:t>
            </a:r>
            <a:r>
              <a:rPr lang="nb-NO" dirty="0" err="1">
                <a:solidFill>
                  <a:schemeClr val="tx1"/>
                </a:solidFill>
              </a:rPr>
              <a:t>Agency</a:t>
            </a:r>
            <a:r>
              <a:rPr lang="nb-NO" dirty="0">
                <a:solidFill>
                  <a:schemeClr val="tx1"/>
                </a:solidFill>
              </a:rPr>
              <a:t>, Global </a:t>
            </a:r>
            <a:r>
              <a:rPr lang="nb-NO" dirty="0" err="1">
                <a:solidFill>
                  <a:schemeClr val="tx1"/>
                </a:solidFill>
              </a:rPr>
              <a:t>Affairs</a:t>
            </a:r>
            <a:r>
              <a:rPr lang="nb-NO" dirty="0">
                <a:solidFill>
                  <a:schemeClr val="tx1"/>
                </a:solidFill>
              </a:rPr>
              <a:t> Canada, Ministry of Foreign </a:t>
            </a:r>
            <a:r>
              <a:rPr lang="nb-NO" dirty="0" err="1">
                <a:solidFill>
                  <a:schemeClr val="tx1"/>
                </a:solidFill>
              </a:rPr>
              <a:t>Affairs</a:t>
            </a:r>
            <a:r>
              <a:rPr lang="nb-NO" dirty="0">
                <a:solidFill>
                  <a:schemeClr val="tx1"/>
                </a:solidFill>
              </a:rPr>
              <a:t> of </a:t>
            </a:r>
            <a:r>
              <a:rPr lang="nb-NO" dirty="0" err="1">
                <a:solidFill>
                  <a:schemeClr val="tx1"/>
                </a:solidFill>
              </a:rPr>
              <a:t>Estonia</a:t>
            </a:r>
            <a:r>
              <a:rPr lang="nb-NO" dirty="0">
                <a:solidFill>
                  <a:schemeClr val="tx1"/>
                </a:solidFill>
              </a:rPr>
              <a:t>, BMZ Germany ( via GIZ)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3475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A8B968-BE5C-49F3-802D-6BAD7190E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90" y="500062"/>
            <a:ext cx="10515600" cy="1325563"/>
          </a:xfrm>
        </p:spPr>
        <p:txBody>
          <a:bodyPr/>
          <a:lstStyle/>
          <a:p>
            <a:r>
              <a:rPr lang="nb-NO" dirty="0"/>
              <a:t>The story so far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D20643C-D96B-4536-9981-9F3FFFABF5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580777"/>
              </p:ext>
            </p:extLst>
          </p:nvPr>
        </p:nvGraphicFramePr>
        <p:xfrm>
          <a:off x="-469784" y="862913"/>
          <a:ext cx="7438768" cy="5132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6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86C-D4F5-4B84-BA2A-93ED5CCC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453841"/>
            <a:ext cx="7603524" cy="1325563"/>
          </a:xfrm>
        </p:spPr>
        <p:txBody>
          <a:bodyPr>
            <a:normAutofit fontScale="90000"/>
          </a:bodyPr>
          <a:lstStyle/>
          <a:p>
            <a:r>
              <a:rPr lang="nb-NO" b="1" dirty="0" err="1"/>
              <a:t>Performance</a:t>
            </a:r>
            <a:r>
              <a:rPr lang="nb-NO" b="1" dirty="0"/>
              <a:t> Audit of </a:t>
            </a:r>
            <a:r>
              <a:rPr lang="nb-NO" b="1" dirty="0" err="1"/>
              <a:t>Preparedness</a:t>
            </a:r>
            <a:r>
              <a:rPr lang="nb-NO" b="1" dirty="0"/>
              <a:t> for </a:t>
            </a:r>
            <a:r>
              <a:rPr lang="nb-NO" b="1" dirty="0" err="1"/>
              <a:t>Implementation</a:t>
            </a:r>
            <a:r>
              <a:rPr lang="nb-NO" b="1" dirty="0"/>
              <a:t> of </a:t>
            </a:r>
            <a:r>
              <a:rPr lang="nb-NO" b="1" dirty="0" err="1"/>
              <a:t>SDGs</a:t>
            </a:r>
            <a:endParaRPr lang="nb-NO" b="1" dirty="0"/>
          </a:p>
        </p:txBody>
      </p:sp>
      <p:pic>
        <p:nvPicPr>
          <p:cNvPr id="6" name="Picture 2" descr="\\n13os2cfi002\102330$\TC\users\102330arsh\Desktop\map-world.png">
            <a:extLst>
              <a:ext uri="{FF2B5EF4-FFF2-40B4-BE49-F238E27FC236}">
                <a16:creationId xmlns:a16="http://schemas.microsoft.com/office/drawing/2014/main" id="{E10727CC-AD35-45A8-9E65-3C6F08D5CF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" y="2067698"/>
            <a:ext cx="7727091" cy="402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B7B421-0233-4F72-A0BD-DC530E94720B}"/>
              </a:ext>
            </a:extLst>
          </p:cNvPr>
          <p:cNvSpPr txBox="1"/>
          <p:nvPr/>
        </p:nvSpPr>
        <p:spPr>
          <a:xfrm>
            <a:off x="1041881" y="5685478"/>
            <a:ext cx="6690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/>
              <a:t>73 SAIs and </a:t>
            </a:r>
            <a:r>
              <a:rPr lang="nb-NO" sz="2400" b="1" dirty="0" err="1"/>
              <a:t>one</a:t>
            </a:r>
            <a:r>
              <a:rPr lang="nb-NO" sz="2400" b="1" dirty="0"/>
              <a:t> </a:t>
            </a:r>
            <a:r>
              <a:rPr lang="nb-NO" sz="2400" b="1" dirty="0" err="1"/>
              <a:t>subnational</a:t>
            </a:r>
            <a:r>
              <a:rPr lang="nb-NO" sz="2400" b="1" dirty="0"/>
              <a:t> </a:t>
            </a:r>
            <a:r>
              <a:rPr lang="nb-NO" sz="2400" b="1" dirty="0" err="1"/>
              <a:t>audit</a:t>
            </a:r>
            <a:r>
              <a:rPr lang="nb-NO" sz="2400" b="1" dirty="0"/>
              <a:t> </a:t>
            </a:r>
            <a:r>
              <a:rPr lang="nb-NO" sz="2400" b="1" dirty="0" err="1"/>
              <a:t>office</a:t>
            </a:r>
            <a:r>
              <a:rPr lang="nb-NO" sz="2400" b="1" dirty="0"/>
              <a:t> </a:t>
            </a:r>
            <a:r>
              <a:rPr lang="nb-NO" sz="2400" b="1" dirty="0" err="1"/>
              <a:t>supported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158976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944501-0873-4282-9BD5-A9111B769B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47" y="642551"/>
            <a:ext cx="6264204" cy="2866154"/>
          </a:xfrm>
        </p:spPr>
      </p:pic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485F30FA-BCE8-4DB2-8A53-D6FBB3A2B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55" y="3640291"/>
            <a:ext cx="6416596" cy="28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7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ED8E0583-3711-45A8-9020-AA038D72ECE6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811784"/>
            <a:ext cx="10905066" cy="523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6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D48DBE-680F-4742-B8EE-EB7EB2914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27" y="266270"/>
            <a:ext cx="2539314" cy="1325563"/>
          </a:xfrm>
        </p:spPr>
        <p:txBody>
          <a:bodyPr/>
          <a:lstStyle/>
          <a:p>
            <a:r>
              <a:rPr lang="nb-NO" b="1" dirty="0" err="1"/>
              <a:t>Lessons</a:t>
            </a:r>
            <a:r>
              <a:rPr lang="nb-NO" b="1" dirty="0"/>
              <a:t> </a:t>
            </a:r>
            <a:r>
              <a:rPr lang="nb-NO" b="1" dirty="0" err="1"/>
              <a:t>Learned</a:t>
            </a:r>
            <a:r>
              <a:rPr lang="nb-NO" b="1" dirty="0"/>
              <a:t>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DEDEB90-4519-4971-B32D-4CBAC45A49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681" y="0"/>
            <a:ext cx="9605319" cy="6932833"/>
          </a:xfrm>
        </p:spPr>
      </p:pic>
    </p:spTree>
    <p:extLst>
      <p:ext uri="{BB962C8B-B14F-4D97-AF65-F5344CB8AC3E}">
        <p14:creationId xmlns:p14="http://schemas.microsoft.com/office/powerpoint/2010/main" val="301792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AB1A83F-AE47-4EDD-8AF5-F8E44F3882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496" y="89977"/>
            <a:ext cx="3922490" cy="1961245"/>
          </a:xfr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7891C2E-2FD3-43AF-B400-AC4D88696C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663266"/>
              </p:ext>
            </p:extLst>
          </p:nvPr>
        </p:nvGraphicFramePr>
        <p:xfrm>
          <a:off x="79946" y="2051222"/>
          <a:ext cx="6543589" cy="4366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960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2DFC5-DFF5-4DE3-AF9A-91C7570DE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104857"/>
            <a:ext cx="9144000" cy="2387600"/>
          </a:xfrm>
          <a:solidFill>
            <a:schemeClr val="bg1">
              <a:alpha val="74000"/>
            </a:schemeClr>
          </a:solidFill>
        </p:spPr>
        <p:txBody>
          <a:bodyPr>
            <a:normAutofit/>
          </a:bodyPr>
          <a:lstStyle/>
          <a:p>
            <a:r>
              <a:rPr lang="nb-NO" sz="6700" b="1" dirty="0" err="1"/>
              <a:t>IDI’s</a:t>
            </a:r>
            <a:r>
              <a:rPr lang="nb-NO" sz="6700" b="1" dirty="0"/>
              <a:t> </a:t>
            </a:r>
            <a:r>
              <a:rPr lang="nb-NO" sz="6700" b="1" dirty="0" err="1"/>
              <a:t>SDGs</a:t>
            </a:r>
            <a:r>
              <a:rPr lang="nb-NO" sz="6700" b="1" dirty="0"/>
              <a:t> Audit Model</a:t>
            </a:r>
            <a:br>
              <a:rPr lang="nb-NO" dirty="0"/>
            </a:br>
            <a:r>
              <a:rPr lang="nb-NO" dirty="0"/>
              <a:t>ISAM</a:t>
            </a:r>
            <a:endParaRPr lang="nb-NO" sz="4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97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4AC2F14A9DDB47B16A08DF58D930DC" ma:contentTypeVersion="2" ma:contentTypeDescription="Create a new document." ma:contentTypeScope="" ma:versionID="fdbd63baad6a9635f4063588823eff26">
  <xsd:schema xmlns:xsd="http://www.w3.org/2001/XMLSchema" xmlns:xs="http://www.w3.org/2001/XMLSchema" xmlns:p="http://schemas.microsoft.com/office/2006/metadata/properties" xmlns:ns1="http://schemas.microsoft.com/sharepoint/v3" xmlns:ns2="030f58c6-c723-418f-8830-070dc5e1d8cc" targetNamespace="http://schemas.microsoft.com/office/2006/metadata/properties" ma:root="true" ma:fieldsID="6145ff93c31bfb1f52a2becaf932c8ca" ns1:_="" ns2:_="">
    <xsd:import namespace="http://schemas.microsoft.com/sharepoint/v3"/>
    <xsd:import namespace="030f58c6-c723-418f-8830-070dc5e1d8c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f58c6-c723-418f-8830-070dc5e1d8c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7AE3C77-9E73-4ECF-B5D1-CB4C9DE42A13}"/>
</file>

<file path=customXml/itemProps2.xml><?xml version="1.0" encoding="utf-8"?>
<ds:datastoreItem xmlns:ds="http://schemas.openxmlformats.org/officeDocument/2006/customXml" ds:itemID="{87EA2C32-5E0B-4034-8EBD-189B1966DC61}"/>
</file>

<file path=customXml/itemProps3.xml><?xml version="1.0" encoding="utf-8"?>
<ds:datastoreItem xmlns:ds="http://schemas.openxmlformats.org/officeDocument/2006/customXml" ds:itemID="{6838B726-E2AE-47D0-94EA-92BB3BD6A3B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499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1_Office Theme</vt:lpstr>
      <vt:lpstr>2_Office Theme</vt:lpstr>
      <vt:lpstr>Supporting SAIs in Auditing SDGs</vt:lpstr>
      <vt:lpstr>SAIs in make a difference through high quality audits of SDGs</vt:lpstr>
      <vt:lpstr>The story so far</vt:lpstr>
      <vt:lpstr>Performance Audit of Preparedness for Implementation of SDGs</vt:lpstr>
      <vt:lpstr>PowerPoint Presentation</vt:lpstr>
      <vt:lpstr>PowerPoint Presentation</vt:lpstr>
      <vt:lpstr>Lessons Learned </vt:lpstr>
      <vt:lpstr>PowerPoint Presentation</vt:lpstr>
      <vt:lpstr>IDI’s SDGs Audit Model ISAM</vt:lpstr>
      <vt:lpstr>Audit of SDG Implementation </vt:lpstr>
      <vt:lpstr>Audit of SDG Implementation </vt:lpstr>
      <vt:lpstr>Selecting the portfolio of audits of SDG Implementation </vt:lpstr>
      <vt:lpstr>Audit of SDG Implementation – The Process</vt:lpstr>
      <vt:lpstr>Faciltate Audit Impact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SAIs in Auditing SDGs</dc:title>
  <dc:creator>Archana Shirsat</dc:creator>
  <cp:lastModifiedBy>Archana Shirsat</cp:lastModifiedBy>
  <cp:revision>15</cp:revision>
  <dcterms:created xsi:type="dcterms:W3CDTF">2019-11-15T05:09:23Z</dcterms:created>
  <dcterms:modified xsi:type="dcterms:W3CDTF">2019-11-19T21:02:27Z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0x010100724AC2F14A9DDB47B16A08DF58D930DC</vt:lpwstr>
  </property>
</Properties>
</file>